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1"/>
  </p:notesMasterIdLst>
  <p:sldIdLst>
    <p:sldId id="256" r:id="rId3"/>
    <p:sldId id="288" r:id="rId4"/>
    <p:sldId id="289" r:id="rId5"/>
    <p:sldId id="290" r:id="rId6"/>
    <p:sldId id="291" r:id="rId7"/>
    <p:sldId id="292" r:id="rId8"/>
    <p:sldId id="268" r:id="rId9"/>
    <p:sldId id="271" r:id="rId10"/>
  </p:sldIdLst>
  <p:sldSz cx="12192000" cy="6845300"/>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E4"/>
    <a:srgbClr val="2BB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03A59-98E4-4304-A020-714B0872B776}" v="278" dt="2024-02-20T20:51:49.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5" autoAdjust="0"/>
    <p:restoredTop sz="86449" autoAdjust="0"/>
  </p:normalViewPr>
  <p:slideViewPr>
    <p:cSldViewPr snapToGrid="0">
      <p:cViewPr>
        <p:scale>
          <a:sx n="70" d="100"/>
          <a:sy n="70" d="100"/>
        </p:scale>
        <p:origin x="269" y="144"/>
      </p:cViewPr>
      <p:guideLst/>
    </p:cSldViewPr>
  </p:slideViewPr>
  <p:outlineViewPr>
    <p:cViewPr>
      <p:scale>
        <a:sx n="33" d="100"/>
        <a:sy n="33" d="100"/>
      </p:scale>
      <p:origin x="0" y="-11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Sprigler" userId="7bf4dd15-46e5-4c6a-a696-3bbf85d936a4" providerId="ADAL" clId="{FFE03A59-98E4-4304-A020-714B0872B776}"/>
    <pc:docChg chg="undo redo custSel addSld delSld modSld sldOrd">
      <pc:chgData name="Wendy Sprigler" userId="7bf4dd15-46e5-4c6a-a696-3bbf85d936a4" providerId="ADAL" clId="{FFE03A59-98E4-4304-A020-714B0872B776}" dt="2024-02-20T19:13:35.394" v="2391" actId="207"/>
      <pc:docMkLst>
        <pc:docMk/>
      </pc:docMkLst>
      <pc:sldChg chg="delSp modSp mod">
        <pc:chgData name="Wendy Sprigler" userId="7bf4dd15-46e5-4c6a-a696-3bbf85d936a4" providerId="ADAL" clId="{FFE03A59-98E4-4304-A020-714B0872B776}" dt="2024-02-20T19:09:53.743" v="2377" actId="14100"/>
        <pc:sldMkLst>
          <pc:docMk/>
          <pc:sldMk cId="0" sldId="256"/>
        </pc:sldMkLst>
        <pc:spChg chg="mod">
          <ac:chgData name="Wendy Sprigler" userId="7bf4dd15-46e5-4c6a-a696-3bbf85d936a4" providerId="ADAL" clId="{FFE03A59-98E4-4304-A020-714B0872B776}" dt="2024-02-20T19:09:33.247" v="2373" actId="207"/>
          <ac:spMkLst>
            <pc:docMk/>
            <pc:sldMk cId="0" sldId="256"/>
            <ac:spMk id="6" creationId="{00000000-0000-0000-0000-000000000000}"/>
          </ac:spMkLst>
        </pc:spChg>
        <pc:spChg chg="mod">
          <ac:chgData name="Wendy Sprigler" userId="7bf4dd15-46e5-4c6a-a696-3bbf85d936a4" providerId="ADAL" clId="{FFE03A59-98E4-4304-A020-714B0872B776}" dt="2024-02-20T19:09:41.881" v="2374" actId="1076"/>
          <ac:spMkLst>
            <pc:docMk/>
            <pc:sldMk cId="0" sldId="256"/>
            <ac:spMk id="7" creationId="{00000000-0000-0000-0000-000000000000}"/>
          </ac:spMkLst>
        </pc:spChg>
        <pc:spChg chg="del">
          <ac:chgData name="Wendy Sprigler" userId="7bf4dd15-46e5-4c6a-a696-3bbf85d936a4" providerId="ADAL" clId="{FFE03A59-98E4-4304-A020-714B0872B776}" dt="2024-02-20T16:56:58.559" v="26" actId="478"/>
          <ac:spMkLst>
            <pc:docMk/>
            <pc:sldMk cId="0" sldId="256"/>
            <ac:spMk id="8" creationId="{00000000-0000-0000-0000-000000000000}"/>
          </ac:spMkLst>
        </pc:spChg>
        <pc:picChg chg="mod">
          <ac:chgData name="Wendy Sprigler" userId="7bf4dd15-46e5-4c6a-a696-3bbf85d936a4" providerId="ADAL" clId="{FFE03A59-98E4-4304-A020-714B0872B776}" dt="2024-02-20T19:09:08.012" v="2369" actId="167"/>
          <ac:picMkLst>
            <pc:docMk/>
            <pc:sldMk cId="0" sldId="256"/>
            <ac:picMk id="3" creationId="{00000000-0000-0000-0000-000000000000}"/>
          </ac:picMkLst>
        </pc:picChg>
        <pc:picChg chg="del mod">
          <ac:chgData name="Wendy Sprigler" userId="7bf4dd15-46e5-4c6a-a696-3bbf85d936a4" providerId="ADAL" clId="{FFE03A59-98E4-4304-A020-714B0872B776}" dt="2024-02-20T18:58:36.417" v="2220" actId="478"/>
          <ac:picMkLst>
            <pc:docMk/>
            <pc:sldMk cId="0" sldId="256"/>
            <ac:picMk id="5" creationId="{00000000-0000-0000-0000-000000000000}"/>
          </ac:picMkLst>
        </pc:picChg>
        <pc:picChg chg="mod">
          <ac:chgData name="Wendy Sprigler" userId="7bf4dd15-46e5-4c6a-a696-3bbf85d936a4" providerId="ADAL" clId="{FFE03A59-98E4-4304-A020-714B0872B776}" dt="2024-02-20T19:07:22.532" v="2339" actId="962"/>
          <ac:picMkLst>
            <pc:docMk/>
            <pc:sldMk cId="0" sldId="256"/>
            <ac:picMk id="10" creationId="{00000000-0000-0000-0000-000000000000}"/>
          </ac:picMkLst>
        </pc:picChg>
        <pc:cxnChg chg="mod">
          <ac:chgData name="Wendy Sprigler" userId="7bf4dd15-46e5-4c6a-a696-3bbf85d936a4" providerId="ADAL" clId="{FFE03A59-98E4-4304-A020-714B0872B776}" dt="2024-02-20T19:09:53.743" v="2377" actId="14100"/>
          <ac:cxnSpMkLst>
            <pc:docMk/>
            <pc:sldMk cId="0" sldId="256"/>
            <ac:cxnSpMk id="11" creationId="{00000000-0000-0000-0000-000000000000}"/>
          </ac:cxnSpMkLst>
        </pc:cxnChg>
        <pc:cxnChg chg="del mod">
          <ac:chgData name="Wendy Sprigler" userId="7bf4dd15-46e5-4c6a-a696-3bbf85d936a4" providerId="ADAL" clId="{FFE03A59-98E4-4304-A020-714B0872B776}" dt="2024-02-20T19:08:21.402" v="2352" actId="478"/>
          <ac:cxnSpMkLst>
            <pc:docMk/>
            <pc:sldMk cId="0" sldId="256"/>
            <ac:cxnSpMk id="12" creationId="{00000000-0000-0000-0000-000000000000}"/>
          </ac:cxnSpMkLst>
        </pc:cxnChg>
      </pc:sldChg>
      <pc:sldChg chg="del">
        <pc:chgData name="Wendy Sprigler" userId="7bf4dd15-46e5-4c6a-a696-3bbf85d936a4" providerId="ADAL" clId="{FFE03A59-98E4-4304-A020-714B0872B776}" dt="2024-02-20T16:57:49.571" v="27" actId="2696"/>
        <pc:sldMkLst>
          <pc:docMk/>
          <pc:sldMk cId="0" sldId="257"/>
        </pc:sldMkLst>
      </pc:sldChg>
      <pc:sldChg chg="addSp delSp modSp mod">
        <pc:chgData name="Wendy Sprigler" userId="7bf4dd15-46e5-4c6a-a696-3bbf85d936a4" providerId="ADAL" clId="{FFE03A59-98E4-4304-A020-714B0872B776}" dt="2024-02-20T19:13:00.956" v="2389" actId="207"/>
        <pc:sldMkLst>
          <pc:docMk/>
          <pc:sldMk cId="0" sldId="258"/>
        </pc:sldMkLst>
        <pc:spChg chg="mod">
          <ac:chgData name="Wendy Sprigler" userId="7bf4dd15-46e5-4c6a-a696-3bbf85d936a4" providerId="ADAL" clId="{FFE03A59-98E4-4304-A020-714B0872B776}" dt="2024-02-20T18:59:26.779" v="2223" actId="33553"/>
          <ac:spMkLst>
            <pc:docMk/>
            <pc:sldMk cId="0" sldId="258"/>
            <ac:spMk id="4" creationId="{00000000-0000-0000-0000-000000000000}"/>
          </ac:spMkLst>
        </pc:spChg>
        <pc:spChg chg="mod">
          <ac:chgData name="Wendy Sprigler" userId="7bf4dd15-46e5-4c6a-a696-3bbf85d936a4" providerId="ADAL" clId="{FFE03A59-98E4-4304-A020-714B0872B776}" dt="2024-02-20T19:13:00.956" v="2389" actId="207"/>
          <ac:spMkLst>
            <pc:docMk/>
            <pc:sldMk cId="0" sldId="258"/>
            <ac:spMk id="5" creationId="{00000000-0000-0000-0000-000000000000}"/>
          </ac:spMkLst>
        </pc:spChg>
        <pc:spChg chg="del">
          <ac:chgData name="Wendy Sprigler" userId="7bf4dd15-46e5-4c6a-a696-3bbf85d936a4" providerId="ADAL" clId="{FFE03A59-98E4-4304-A020-714B0872B776}" dt="2024-02-20T17:57:14.447" v="163" actId="478"/>
          <ac:spMkLst>
            <pc:docMk/>
            <pc:sldMk cId="0" sldId="258"/>
            <ac:spMk id="6" creationId="{00000000-0000-0000-0000-000000000000}"/>
          </ac:spMkLst>
        </pc:spChg>
        <pc:spChg chg="add del mod">
          <ac:chgData name="Wendy Sprigler" userId="7bf4dd15-46e5-4c6a-a696-3bbf85d936a4" providerId="ADAL" clId="{FFE03A59-98E4-4304-A020-714B0872B776}" dt="2024-02-20T17:57:21.918" v="165" actId="478"/>
          <ac:spMkLst>
            <pc:docMk/>
            <pc:sldMk cId="0" sldId="258"/>
            <ac:spMk id="7" creationId="{C0DD34E4-5DD2-829A-388E-28571D9A52B1}"/>
          </ac:spMkLst>
        </pc:spChg>
        <pc:picChg chg="del">
          <ac:chgData name="Wendy Sprigler" userId="7bf4dd15-46e5-4c6a-a696-3bbf85d936a4" providerId="ADAL" clId="{FFE03A59-98E4-4304-A020-714B0872B776}" dt="2024-02-20T17:57:17.392" v="164" actId="478"/>
          <ac:picMkLst>
            <pc:docMk/>
            <pc:sldMk cId="0" sldId="258"/>
            <ac:picMk id="3" creationId="{00000000-0000-0000-0000-000000000000}"/>
          </ac:picMkLst>
        </pc:picChg>
        <pc:picChg chg="add mod">
          <ac:chgData name="Wendy Sprigler" userId="7bf4dd15-46e5-4c6a-a696-3bbf85d936a4" providerId="ADAL" clId="{FFE03A59-98E4-4304-A020-714B0872B776}" dt="2024-02-20T18:45:56.232" v="443" actId="962"/>
          <ac:picMkLst>
            <pc:docMk/>
            <pc:sldMk cId="0" sldId="258"/>
            <ac:picMk id="9" creationId="{939E1959-9224-B963-FC9A-F04120324AAB}"/>
          </ac:picMkLst>
        </pc:picChg>
        <pc:cxnChg chg="add mod">
          <ac:chgData name="Wendy Sprigler" userId="7bf4dd15-46e5-4c6a-a696-3bbf85d936a4" providerId="ADAL" clId="{FFE03A59-98E4-4304-A020-714B0872B776}" dt="2024-02-20T18:45:49.078" v="442" actId="962"/>
          <ac:cxnSpMkLst>
            <pc:docMk/>
            <pc:sldMk cId="0" sldId="258"/>
            <ac:cxnSpMk id="8" creationId="{C23A88C9-FD3C-53E8-11F0-8999ED7B2221}"/>
          </ac:cxnSpMkLst>
        </pc:cxnChg>
      </pc:sldChg>
      <pc:sldChg chg="addSp delSp modSp mod setBg">
        <pc:chgData name="Wendy Sprigler" userId="7bf4dd15-46e5-4c6a-a696-3bbf85d936a4" providerId="ADAL" clId="{FFE03A59-98E4-4304-A020-714B0872B776}" dt="2024-02-20T19:12:27.618" v="2387" actId="242"/>
        <pc:sldMkLst>
          <pc:docMk/>
          <pc:sldMk cId="0" sldId="259"/>
        </pc:sldMkLst>
        <pc:spChg chg="mod">
          <ac:chgData name="Wendy Sprigler" userId="7bf4dd15-46e5-4c6a-a696-3bbf85d936a4" providerId="ADAL" clId="{FFE03A59-98E4-4304-A020-714B0872B776}" dt="2024-02-20T19:12:27.618" v="2387" actId="242"/>
          <ac:spMkLst>
            <pc:docMk/>
            <pc:sldMk cId="0" sldId="259"/>
            <ac:spMk id="2" creationId="{00000000-0000-0000-0000-000000000000}"/>
          </ac:spMkLst>
        </pc:spChg>
        <pc:spChg chg="mod">
          <ac:chgData name="Wendy Sprigler" userId="7bf4dd15-46e5-4c6a-a696-3bbf85d936a4" providerId="ADAL" clId="{FFE03A59-98E4-4304-A020-714B0872B776}" dt="2024-02-20T19:10:21.162" v="2379"/>
          <ac:spMkLst>
            <pc:docMk/>
            <pc:sldMk cId="0" sldId="259"/>
            <ac:spMk id="3" creationId="{00000000-0000-0000-0000-000000000000}"/>
          </ac:spMkLst>
        </pc:spChg>
        <pc:spChg chg="del mod">
          <ac:chgData name="Wendy Sprigler" userId="7bf4dd15-46e5-4c6a-a696-3bbf85d936a4" providerId="ADAL" clId="{FFE03A59-98E4-4304-A020-714B0872B776}" dt="2024-02-20T17:53:15.393" v="136" actId="478"/>
          <ac:spMkLst>
            <pc:docMk/>
            <pc:sldMk cId="0" sldId="259"/>
            <ac:spMk id="4" creationId="{00000000-0000-0000-0000-000000000000}"/>
          </ac:spMkLst>
        </pc:spChg>
        <pc:spChg chg="del">
          <ac:chgData name="Wendy Sprigler" userId="7bf4dd15-46e5-4c6a-a696-3bbf85d936a4" providerId="ADAL" clId="{FFE03A59-98E4-4304-A020-714B0872B776}" dt="2024-02-20T17:53:18.777" v="137" actId="478"/>
          <ac:spMkLst>
            <pc:docMk/>
            <pc:sldMk cId="0" sldId="259"/>
            <ac:spMk id="5" creationId="{00000000-0000-0000-0000-000000000000}"/>
          </ac:spMkLst>
        </pc:spChg>
        <pc:spChg chg="del mod">
          <ac:chgData name="Wendy Sprigler" userId="7bf4dd15-46e5-4c6a-a696-3bbf85d936a4" providerId="ADAL" clId="{FFE03A59-98E4-4304-A020-714B0872B776}" dt="2024-02-20T17:53:09.686" v="134" actId="478"/>
          <ac:spMkLst>
            <pc:docMk/>
            <pc:sldMk cId="0" sldId="259"/>
            <ac:spMk id="6" creationId="{00000000-0000-0000-0000-000000000000}"/>
          </ac:spMkLst>
        </pc:spChg>
        <pc:spChg chg="del">
          <ac:chgData name="Wendy Sprigler" userId="7bf4dd15-46e5-4c6a-a696-3bbf85d936a4" providerId="ADAL" clId="{FFE03A59-98E4-4304-A020-714B0872B776}" dt="2024-02-20T17:53:25.679" v="139" actId="478"/>
          <ac:spMkLst>
            <pc:docMk/>
            <pc:sldMk cId="0" sldId="259"/>
            <ac:spMk id="7" creationId="{00000000-0000-0000-0000-000000000000}"/>
          </ac:spMkLst>
        </pc:spChg>
        <pc:spChg chg="del">
          <ac:chgData name="Wendy Sprigler" userId="7bf4dd15-46e5-4c6a-a696-3bbf85d936a4" providerId="ADAL" clId="{FFE03A59-98E4-4304-A020-714B0872B776}" dt="2024-02-20T17:57:00.181" v="162" actId="478"/>
          <ac:spMkLst>
            <pc:docMk/>
            <pc:sldMk cId="0" sldId="259"/>
            <ac:spMk id="8" creationId="{00000000-0000-0000-0000-000000000000}"/>
          </ac:spMkLst>
        </pc:spChg>
        <pc:spChg chg="add del mod">
          <ac:chgData name="Wendy Sprigler" userId="7bf4dd15-46e5-4c6a-a696-3bbf85d936a4" providerId="ADAL" clId="{FFE03A59-98E4-4304-A020-714B0872B776}" dt="2024-02-20T17:54:24.694" v="153" actId="478"/>
          <ac:spMkLst>
            <pc:docMk/>
            <pc:sldMk cId="0" sldId="259"/>
            <ac:spMk id="11" creationId="{0D8C4720-B13A-5CB8-3304-13AA3FBAEF75}"/>
          </ac:spMkLst>
        </pc:spChg>
        <pc:spChg chg="add del mod">
          <ac:chgData name="Wendy Sprigler" userId="7bf4dd15-46e5-4c6a-a696-3bbf85d936a4" providerId="ADAL" clId="{FFE03A59-98E4-4304-A020-714B0872B776}" dt="2024-02-20T17:54:16.840" v="151" actId="478"/>
          <ac:spMkLst>
            <pc:docMk/>
            <pc:sldMk cId="0" sldId="259"/>
            <ac:spMk id="16" creationId="{3104A1F1-4E82-18A5-B79E-89C1E0E745E8}"/>
          </ac:spMkLst>
        </pc:spChg>
        <pc:spChg chg="add del mod">
          <ac:chgData name="Wendy Sprigler" userId="7bf4dd15-46e5-4c6a-a696-3bbf85d936a4" providerId="ADAL" clId="{FFE03A59-98E4-4304-A020-714B0872B776}" dt="2024-02-20T17:54:10.527" v="149" actId="478"/>
          <ac:spMkLst>
            <pc:docMk/>
            <pc:sldMk cId="0" sldId="259"/>
            <ac:spMk id="18" creationId="{CB736CF1-5BE0-1940-A348-79C851ED311B}"/>
          </ac:spMkLst>
        </pc:spChg>
        <pc:spChg chg="add del mod">
          <ac:chgData name="Wendy Sprigler" userId="7bf4dd15-46e5-4c6a-a696-3bbf85d936a4" providerId="ADAL" clId="{FFE03A59-98E4-4304-A020-714B0872B776}" dt="2024-02-20T17:54:04.662" v="147" actId="478"/>
          <ac:spMkLst>
            <pc:docMk/>
            <pc:sldMk cId="0" sldId="259"/>
            <ac:spMk id="20" creationId="{13458154-DD27-F338-F8B4-92A63BE24963}"/>
          </ac:spMkLst>
        </pc:spChg>
        <pc:spChg chg="add del mod">
          <ac:chgData name="Wendy Sprigler" userId="7bf4dd15-46e5-4c6a-a696-3bbf85d936a4" providerId="ADAL" clId="{FFE03A59-98E4-4304-A020-714B0872B776}" dt="2024-02-20T18:02:12.700" v="174" actId="478"/>
          <ac:spMkLst>
            <pc:docMk/>
            <pc:sldMk cId="0" sldId="259"/>
            <ac:spMk id="22" creationId="{26B6B250-B387-1477-E9A1-EA88B1A60AAB}"/>
          </ac:spMkLst>
        </pc:spChg>
        <pc:picChg chg="del">
          <ac:chgData name="Wendy Sprigler" userId="7bf4dd15-46e5-4c6a-a696-3bbf85d936a4" providerId="ADAL" clId="{FFE03A59-98E4-4304-A020-714B0872B776}" dt="2024-02-20T17:53:21.484" v="138" actId="478"/>
          <ac:picMkLst>
            <pc:docMk/>
            <pc:sldMk cId="0" sldId="259"/>
            <ac:picMk id="10" creationId="{00000000-0000-0000-0000-000000000000}"/>
          </ac:picMkLst>
        </pc:picChg>
        <pc:picChg chg="mod">
          <ac:chgData name="Wendy Sprigler" userId="7bf4dd15-46e5-4c6a-a696-3bbf85d936a4" providerId="ADAL" clId="{FFE03A59-98E4-4304-A020-714B0872B776}" dt="2024-02-20T19:02:43.853" v="2253" actId="962"/>
          <ac:picMkLst>
            <pc:docMk/>
            <pc:sldMk cId="0" sldId="259"/>
            <ac:picMk id="12" creationId="{00000000-0000-0000-0000-000000000000}"/>
          </ac:picMkLst>
        </pc:picChg>
        <pc:picChg chg="mod">
          <ac:chgData name="Wendy Sprigler" userId="7bf4dd15-46e5-4c6a-a696-3bbf85d936a4" providerId="ADAL" clId="{FFE03A59-98E4-4304-A020-714B0872B776}" dt="2024-02-20T19:03:01.836" v="2256" actId="962"/>
          <ac:picMkLst>
            <pc:docMk/>
            <pc:sldMk cId="0" sldId="259"/>
            <ac:picMk id="14" creationId="{00000000-0000-0000-0000-000000000000}"/>
          </ac:picMkLst>
        </pc:picChg>
        <pc:cxnChg chg="del">
          <ac:chgData name="Wendy Sprigler" userId="7bf4dd15-46e5-4c6a-a696-3bbf85d936a4" providerId="ADAL" clId="{FFE03A59-98E4-4304-A020-714B0872B776}" dt="2024-02-20T16:59:59.651" v="107" actId="478"/>
          <ac:cxnSpMkLst>
            <pc:docMk/>
            <pc:sldMk cId="0" sldId="259"/>
            <ac:cxnSpMk id="15" creationId="{00000000-0000-0000-0000-000000000000}"/>
          </ac:cxnSpMkLst>
        </pc:cxnChg>
        <pc:cxnChg chg="add mod">
          <ac:chgData name="Wendy Sprigler" userId="7bf4dd15-46e5-4c6a-a696-3bbf85d936a4" providerId="ADAL" clId="{FFE03A59-98E4-4304-A020-714B0872B776}" dt="2024-02-20T19:10:29.216" v="2381"/>
          <ac:cxnSpMkLst>
            <pc:docMk/>
            <pc:sldMk cId="0" sldId="259"/>
            <ac:cxnSpMk id="23" creationId="{74DF3B44-CCE1-A02C-3A69-3CA241FC7FC8}"/>
          </ac:cxnSpMkLst>
        </pc:cxnChg>
      </pc:sldChg>
      <pc:sldChg chg="addSp delSp modSp mod setBg">
        <pc:chgData name="Wendy Sprigler" userId="7bf4dd15-46e5-4c6a-a696-3bbf85d936a4" providerId="ADAL" clId="{FFE03A59-98E4-4304-A020-714B0872B776}" dt="2024-02-20T19:12:47.590" v="2388"/>
        <pc:sldMkLst>
          <pc:docMk/>
          <pc:sldMk cId="0" sldId="260"/>
        </pc:sldMkLst>
        <pc:spChg chg="mod">
          <ac:chgData name="Wendy Sprigler" userId="7bf4dd15-46e5-4c6a-a696-3bbf85d936a4" providerId="ADAL" clId="{FFE03A59-98E4-4304-A020-714B0872B776}" dt="2024-02-20T19:04:40.009" v="2291"/>
          <ac:spMkLst>
            <pc:docMk/>
            <pc:sldMk cId="0" sldId="260"/>
            <ac:spMk id="4" creationId="{00000000-0000-0000-0000-000000000000}"/>
          </ac:spMkLst>
        </pc:spChg>
        <pc:spChg chg="del mod">
          <ac:chgData name="Wendy Sprigler" userId="7bf4dd15-46e5-4c6a-a696-3bbf85d936a4" providerId="ADAL" clId="{FFE03A59-98E4-4304-A020-714B0872B776}" dt="2024-02-20T18:14:07.292" v="223" actId="478"/>
          <ac:spMkLst>
            <pc:docMk/>
            <pc:sldMk cId="0" sldId="260"/>
            <ac:spMk id="5" creationId="{00000000-0000-0000-0000-000000000000}"/>
          </ac:spMkLst>
        </pc:spChg>
        <pc:spChg chg="del">
          <ac:chgData name="Wendy Sprigler" userId="7bf4dd15-46e5-4c6a-a696-3bbf85d936a4" providerId="ADAL" clId="{FFE03A59-98E4-4304-A020-714B0872B776}" dt="2024-02-20T18:13:23.664" v="215" actId="478"/>
          <ac:spMkLst>
            <pc:docMk/>
            <pc:sldMk cId="0" sldId="260"/>
            <ac:spMk id="6" creationId="{00000000-0000-0000-0000-000000000000}"/>
          </ac:spMkLst>
        </pc:spChg>
        <pc:spChg chg="del">
          <ac:chgData name="Wendy Sprigler" userId="7bf4dd15-46e5-4c6a-a696-3bbf85d936a4" providerId="ADAL" clId="{FFE03A59-98E4-4304-A020-714B0872B776}" dt="2024-02-20T18:13:26.919" v="216" actId="478"/>
          <ac:spMkLst>
            <pc:docMk/>
            <pc:sldMk cId="0" sldId="260"/>
            <ac:spMk id="7" creationId="{00000000-0000-0000-0000-000000000000}"/>
          </ac:spMkLst>
        </pc:spChg>
        <pc:spChg chg="add del mod">
          <ac:chgData name="Wendy Sprigler" userId="7bf4dd15-46e5-4c6a-a696-3bbf85d936a4" providerId="ADAL" clId="{FFE03A59-98E4-4304-A020-714B0872B776}" dt="2024-02-20T18:14:17.368" v="226" actId="478"/>
          <ac:spMkLst>
            <pc:docMk/>
            <pc:sldMk cId="0" sldId="260"/>
            <ac:spMk id="8" creationId="{440954C9-AF04-6CDB-935E-1F2973AC1B59}"/>
          </ac:spMkLst>
        </pc:spChg>
        <pc:spChg chg="add del mod">
          <ac:chgData name="Wendy Sprigler" userId="7bf4dd15-46e5-4c6a-a696-3bbf85d936a4" providerId="ADAL" clId="{FFE03A59-98E4-4304-A020-714B0872B776}" dt="2024-02-20T18:14:16.010" v="225" actId="478"/>
          <ac:spMkLst>
            <pc:docMk/>
            <pc:sldMk cId="0" sldId="260"/>
            <ac:spMk id="11" creationId="{10E30AC3-2C16-1091-1CFC-FFB0C3726230}"/>
          </ac:spMkLst>
        </pc:spChg>
        <pc:spChg chg="add del mod">
          <ac:chgData name="Wendy Sprigler" userId="7bf4dd15-46e5-4c6a-a696-3bbf85d936a4" providerId="ADAL" clId="{FFE03A59-98E4-4304-A020-714B0872B776}" dt="2024-02-20T18:14:13.719" v="224" actId="478"/>
          <ac:spMkLst>
            <pc:docMk/>
            <pc:sldMk cId="0" sldId="260"/>
            <ac:spMk id="13" creationId="{DF542D41-276E-00E2-9988-E886E56E7A0D}"/>
          </ac:spMkLst>
        </pc:spChg>
        <pc:picChg chg="mod">
          <ac:chgData name="Wendy Sprigler" userId="7bf4dd15-46e5-4c6a-a696-3bbf85d936a4" providerId="ADAL" clId="{FFE03A59-98E4-4304-A020-714B0872B776}" dt="2024-02-20T19:04:55.426" v="2296"/>
          <ac:picMkLst>
            <pc:docMk/>
            <pc:sldMk cId="0" sldId="260"/>
            <ac:picMk id="3" creationId="{00000000-0000-0000-0000-000000000000}"/>
          </ac:picMkLst>
        </pc:picChg>
        <pc:picChg chg="mod">
          <ac:chgData name="Wendy Sprigler" userId="7bf4dd15-46e5-4c6a-a696-3bbf85d936a4" providerId="ADAL" clId="{FFE03A59-98E4-4304-A020-714B0872B776}" dt="2024-02-20T19:05:04.577" v="2297" actId="962"/>
          <ac:picMkLst>
            <pc:docMk/>
            <pc:sldMk cId="0" sldId="260"/>
            <ac:picMk id="9" creationId="{00000000-0000-0000-0000-000000000000}"/>
          </ac:picMkLst>
        </pc:picChg>
        <pc:cxnChg chg="add mod">
          <ac:chgData name="Wendy Sprigler" userId="7bf4dd15-46e5-4c6a-a696-3bbf85d936a4" providerId="ADAL" clId="{FFE03A59-98E4-4304-A020-714B0872B776}" dt="2024-02-20T19:04:51.695" v="2294" actId="962"/>
          <ac:cxnSpMkLst>
            <pc:docMk/>
            <pc:sldMk cId="0" sldId="260"/>
            <ac:cxnSpMk id="14" creationId="{7961F11A-FAFA-4EA2-C095-E30EE42DEE26}"/>
          </ac:cxnSpMkLst>
        </pc:cxnChg>
      </pc:sldChg>
      <pc:sldChg chg="addSp delSp modSp mod ord">
        <pc:chgData name="Wendy Sprigler" userId="7bf4dd15-46e5-4c6a-a696-3bbf85d936a4" providerId="ADAL" clId="{FFE03A59-98E4-4304-A020-714B0872B776}" dt="2024-02-20T19:03:43.992" v="2276" actId="962"/>
        <pc:sldMkLst>
          <pc:docMk/>
          <pc:sldMk cId="0" sldId="261"/>
        </pc:sldMkLst>
        <pc:spChg chg="mod">
          <ac:chgData name="Wendy Sprigler" userId="7bf4dd15-46e5-4c6a-a696-3bbf85d936a4" providerId="ADAL" clId="{FFE03A59-98E4-4304-A020-714B0872B776}" dt="2024-02-20T19:03:21.261" v="2266" actId="962"/>
          <ac:spMkLst>
            <pc:docMk/>
            <pc:sldMk cId="0" sldId="261"/>
            <ac:spMk id="2" creationId="{00000000-0000-0000-0000-000000000000}"/>
          </ac:spMkLst>
        </pc:spChg>
        <pc:spChg chg="del">
          <ac:chgData name="Wendy Sprigler" userId="7bf4dd15-46e5-4c6a-a696-3bbf85d936a4" providerId="ADAL" clId="{FFE03A59-98E4-4304-A020-714B0872B776}" dt="2024-02-20T18:06:08.369" v="187" actId="478"/>
          <ac:spMkLst>
            <pc:docMk/>
            <pc:sldMk cId="0" sldId="261"/>
            <ac:spMk id="3" creationId="{00000000-0000-0000-0000-000000000000}"/>
          </ac:spMkLst>
        </pc:spChg>
        <pc:spChg chg="del mod">
          <ac:chgData name="Wendy Sprigler" userId="7bf4dd15-46e5-4c6a-a696-3bbf85d936a4" providerId="ADAL" clId="{FFE03A59-98E4-4304-A020-714B0872B776}" dt="2024-02-20T18:35:10.974" v="345" actId="478"/>
          <ac:spMkLst>
            <pc:docMk/>
            <pc:sldMk cId="0" sldId="261"/>
            <ac:spMk id="4" creationId="{00000000-0000-0000-0000-000000000000}"/>
          </ac:spMkLst>
        </pc:spChg>
        <pc:spChg chg="del">
          <ac:chgData name="Wendy Sprigler" userId="7bf4dd15-46e5-4c6a-a696-3bbf85d936a4" providerId="ADAL" clId="{FFE03A59-98E4-4304-A020-714B0872B776}" dt="2024-02-20T18:06:11.244" v="188" actId="478"/>
          <ac:spMkLst>
            <pc:docMk/>
            <pc:sldMk cId="0" sldId="261"/>
            <ac:spMk id="5" creationId="{00000000-0000-0000-0000-000000000000}"/>
          </ac:spMkLst>
        </pc:spChg>
        <pc:spChg chg="add del mod">
          <ac:chgData name="Wendy Sprigler" userId="7bf4dd15-46e5-4c6a-a696-3bbf85d936a4" providerId="ADAL" clId="{FFE03A59-98E4-4304-A020-714B0872B776}" dt="2024-02-20T18:06:36.244" v="192" actId="478"/>
          <ac:spMkLst>
            <pc:docMk/>
            <pc:sldMk cId="0" sldId="261"/>
            <ac:spMk id="9" creationId="{0A2540E5-E086-66F4-62C5-F9E52FBD795B}"/>
          </ac:spMkLst>
        </pc:spChg>
        <pc:spChg chg="add del mod">
          <ac:chgData name="Wendy Sprigler" userId="7bf4dd15-46e5-4c6a-a696-3bbf85d936a4" providerId="ADAL" clId="{FFE03A59-98E4-4304-A020-714B0872B776}" dt="2024-02-20T18:06:33.324" v="191" actId="478"/>
          <ac:spMkLst>
            <pc:docMk/>
            <pc:sldMk cId="0" sldId="261"/>
            <ac:spMk id="11" creationId="{9594DDEC-B1AB-5F2D-5F3B-C488666ED14A}"/>
          </ac:spMkLst>
        </pc:spChg>
        <pc:spChg chg="add del mod">
          <ac:chgData name="Wendy Sprigler" userId="7bf4dd15-46e5-4c6a-a696-3bbf85d936a4" providerId="ADAL" clId="{FFE03A59-98E4-4304-A020-714B0872B776}" dt="2024-02-20T18:35:16.972" v="346" actId="478"/>
          <ac:spMkLst>
            <pc:docMk/>
            <pc:sldMk cId="0" sldId="261"/>
            <ac:spMk id="14" creationId="{E97A41D9-91CA-D7B4-9E73-4D6523F238C4}"/>
          </ac:spMkLst>
        </pc:spChg>
        <pc:picChg chg="mod">
          <ac:chgData name="Wendy Sprigler" userId="7bf4dd15-46e5-4c6a-a696-3bbf85d936a4" providerId="ADAL" clId="{FFE03A59-98E4-4304-A020-714B0872B776}" dt="2024-02-20T19:03:28.713" v="2272"/>
          <ac:picMkLst>
            <pc:docMk/>
            <pc:sldMk cId="0" sldId="261"/>
            <ac:picMk id="7" creationId="{00000000-0000-0000-0000-000000000000}"/>
          </ac:picMkLst>
        </pc:picChg>
        <pc:picChg chg="add mod">
          <ac:chgData name="Wendy Sprigler" userId="7bf4dd15-46e5-4c6a-a696-3bbf85d936a4" providerId="ADAL" clId="{FFE03A59-98E4-4304-A020-714B0872B776}" dt="2024-02-20T19:03:40.271" v="2275" actId="962"/>
          <ac:picMkLst>
            <pc:docMk/>
            <pc:sldMk cId="0" sldId="261"/>
            <ac:picMk id="12" creationId="{E5A4DB3A-39C1-DF2D-FBE4-8D696A1F5BCB}"/>
          </ac:picMkLst>
        </pc:picChg>
        <pc:cxnChg chg="mod">
          <ac:chgData name="Wendy Sprigler" userId="7bf4dd15-46e5-4c6a-a696-3bbf85d936a4" providerId="ADAL" clId="{FFE03A59-98E4-4304-A020-714B0872B776}" dt="2024-02-20T19:03:43.992" v="2276" actId="962"/>
          <ac:cxnSpMkLst>
            <pc:docMk/>
            <pc:sldMk cId="0" sldId="261"/>
            <ac:cxnSpMk id="8" creationId="{00000000-0000-0000-0000-000000000000}"/>
          </ac:cxnSpMkLst>
        </pc:cxnChg>
      </pc:sldChg>
      <pc:sldChg chg="del">
        <pc:chgData name="Wendy Sprigler" userId="7bf4dd15-46e5-4c6a-a696-3bbf85d936a4" providerId="ADAL" clId="{FFE03A59-98E4-4304-A020-714B0872B776}" dt="2024-02-20T18:22:36.451" v="268" actId="47"/>
        <pc:sldMkLst>
          <pc:docMk/>
          <pc:sldMk cId="0" sldId="262"/>
        </pc:sldMkLst>
      </pc:sldChg>
      <pc:sldChg chg="del">
        <pc:chgData name="Wendy Sprigler" userId="7bf4dd15-46e5-4c6a-a696-3bbf85d936a4" providerId="ADAL" clId="{FFE03A59-98E4-4304-A020-714B0872B776}" dt="2024-02-20T18:22:46.745" v="270" actId="47"/>
        <pc:sldMkLst>
          <pc:docMk/>
          <pc:sldMk cId="0" sldId="263"/>
        </pc:sldMkLst>
      </pc:sldChg>
      <pc:sldChg chg="modSp del mod">
        <pc:chgData name="Wendy Sprigler" userId="7bf4dd15-46e5-4c6a-a696-3bbf85d936a4" providerId="ADAL" clId="{FFE03A59-98E4-4304-A020-714B0872B776}" dt="2024-02-20T18:22:40.129" v="269" actId="47"/>
        <pc:sldMkLst>
          <pc:docMk/>
          <pc:sldMk cId="0" sldId="264"/>
        </pc:sldMkLst>
        <pc:spChg chg="mod">
          <ac:chgData name="Wendy Sprigler" userId="7bf4dd15-46e5-4c6a-a696-3bbf85d936a4" providerId="ADAL" clId="{FFE03A59-98E4-4304-A020-714B0872B776}" dt="2024-02-20T17:52:48.957" v="115" actId="27636"/>
          <ac:spMkLst>
            <pc:docMk/>
            <pc:sldMk cId="0" sldId="264"/>
            <ac:spMk id="6" creationId="{00000000-0000-0000-0000-000000000000}"/>
          </ac:spMkLst>
        </pc:spChg>
        <pc:spChg chg="mod">
          <ac:chgData name="Wendy Sprigler" userId="7bf4dd15-46e5-4c6a-a696-3bbf85d936a4" providerId="ADAL" clId="{FFE03A59-98E4-4304-A020-714B0872B776}" dt="2024-02-20T17:52:48.972" v="116" actId="27636"/>
          <ac:spMkLst>
            <pc:docMk/>
            <pc:sldMk cId="0" sldId="264"/>
            <ac:spMk id="7" creationId="{00000000-0000-0000-0000-000000000000}"/>
          </ac:spMkLst>
        </pc:spChg>
      </pc:sldChg>
      <pc:sldChg chg="modSp del mod">
        <pc:chgData name="Wendy Sprigler" userId="7bf4dd15-46e5-4c6a-a696-3bbf85d936a4" providerId="ADAL" clId="{FFE03A59-98E4-4304-A020-714B0872B776}" dt="2024-02-20T18:29:04.067" v="298" actId="47"/>
        <pc:sldMkLst>
          <pc:docMk/>
          <pc:sldMk cId="0" sldId="265"/>
        </pc:sldMkLst>
        <pc:spChg chg="mod">
          <ac:chgData name="Wendy Sprigler" userId="7bf4dd15-46e5-4c6a-a696-3bbf85d936a4" providerId="ADAL" clId="{FFE03A59-98E4-4304-A020-714B0872B776}" dt="2024-02-20T17:52:49.010" v="118" actId="27636"/>
          <ac:spMkLst>
            <pc:docMk/>
            <pc:sldMk cId="0" sldId="265"/>
            <ac:spMk id="5" creationId="{00000000-0000-0000-0000-000000000000}"/>
          </ac:spMkLst>
        </pc:spChg>
        <pc:spChg chg="mod">
          <ac:chgData name="Wendy Sprigler" userId="7bf4dd15-46e5-4c6a-a696-3bbf85d936a4" providerId="ADAL" clId="{FFE03A59-98E4-4304-A020-714B0872B776}" dt="2024-02-20T17:52:49.010" v="117" actId="27636"/>
          <ac:spMkLst>
            <pc:docMk/>
            <pc:sldMk cId="0" sldId="265"/>
            <ac:spMk id="6" creationId="{00000000-0000-0000-0000-000000000000}"/>
          </ac:spMkLst>
        </pc:spChg>
        <pc:spChg chg="mod">
          <ac:chgData name="Wendy Sprigler" userId="7bf4dd15-46e5-4c6a-a696-3bbf85d936a4" providerId="ADAL" clId="{FFE03A59-98E4-4304-A020-714B0872B776}" dt="2024-02-20T17:52:49.026" v="121" actId="27636"/>
          <ac:spMkLst>
            <pc:docMk/>
            <pc:sldMk cId="0" sldId="265"/>
            <ac:spMk id="7" creationId="{00000000-0000-0000-0000-000000000000}"/>
          </ac:spMkLst>
        </pc:spChg>
        <pc:spChg chg="mod">
          <ac:chgData name="Wendy Sprigler" userId="7bf4dd15-46e5-4c6a-a696-3bbf85d936a4" providerId="ADAL" clId="{FFE03A59-98E4-4304-A020-714B0872B776}" dt="2024-02-20T17:52:49.026" v="120" actId="27636"/>
          <ac:spMkLst>
            <pc:docMk/>
            <pc:sldMk cId="0" sldId="265"/>
            <ac:spMk id="8" creationId="{00000000-0000-0000-0000-000000000000}"/>
          </ac:spMkLst>
        </pc:spChg>
        <pc:spChg chg="mod">
          <ac:chgData name="Wendy Sprigler" userId="7bf4dd15-46e5-4c6a-a696-3bbf85d936a4" providerId="ADAL" clId="{FFE03A59-98E4-4304-A020-714B0872B776}" dt="2024-02-20T17:52:49.010" v="119" actId="27636"/>
          <ac:spMkLst>
            <pc:docMk/>
            <pc:sldMk cId="0" sldId="265"/>
            <ac:spMk id="10" creationId="{00000000-0000-0000-0000-000000000000}"/>
          </ac:spMkLst>
        </pc:spChg>
      </pc:sldChg>
      <pc:sldChg chg="del">
        <pc:chgData name="Wendy Sprigler" userId="7bf4dd15-46e5-4c6a-a696-3bbf85d936a4" providerId="ADAL" clId="{FFE03A59-98E4-4304-A020-714B0872B776}" dt="2024-02-20T18:29:06.677" v="299" actId="47"/>
        <pc:sldMkLst>
          <pc:docMk/>
          <pc:sldMk cId="0" sldId="266"/>
        </pc:sldMkLst>
      </pc:sldChg>
      <pc:sldChg chg="modSp del mod">
        <pc:chgData name="Wendy Sprigler" userId="7bf4dd15-46e5-4c6a-a696-3bbf85d936a4" providerId="ADAL" clId="{FFE03A59-98E4-4304-A020-714B0872B776}" dt="2024-02-20T18:29:08.574" v="300" actId="47"/>
        <pc:sldMkLst>
          <pc:docMk/>
          <pc:sldMk cId="0" sldId="267"/>
        </pc:sldMkLst>
        <pc:spChg chg="mod">
          <ac:chgData name="Wendy Sprigler" userId="7bf4dd15-46e5-4c6a-a696-3bbf85d936a4" providerId="ADAL" clId="{FFE03A59-98E4-4304-A020-714B0872B776}" dt="2024-02-20T17:52:49.088" v="122" actId="27636"/>
          <ac:spMkLst>
            <pc:docMk/>
            <pc:sldMk cId="0" sldId="267"/>
            <ac:spMk id="3" creationId="{00000000-0000-0000-0000-000000000000}"/>
          </ac:spMkLst>
        </pc:spChg>
        <pc:spChg chg="mod">
          <ac:chgData name="Wendy Sprigler" userId="7bf4dd15-46e5-4c6a-a696-3bbf85d936a4" providerId="ADAL" clId="{FFE03A59-98E4-4304-A020-714B0872B776}" dt="2024-02-20T17:52:49.095" v="123" actId="27636"/>
          <ac:spMkLst>
            <pc:docMk/>
            <pc:sldMk cId="0" sldId="267"/>
            <ac:spMk id="4" creationId="{00000000-0000-0000-0000-000000000000}"/>
          </ac:spMkLst>
        </pc:spChg>
        <pc:spChg chg="mod">
          <ac:chgData name="Wendy Sprigler" userId="7bf4dd15-46e5-4c6a-a696-3bbf85d936a4" providerId="ADAL" clId="{FFE03A59-98E4-4304-A020-714B0872B776}" dt="2024-02-20T17:52:49.095" v="124" actId="27636"/>
          <ac:spMkLst>
            <pc:docMk/>
            <pc:sldMk cId="0" sldId="267"/>
            <ac:spMk id="5" creationId="{00000000-0000-0000-0000-000000000000}"/>
          </ac:spMkLst>
        </pc:spChg>
      </pc:sldChg>
      <pc:sldChg chg="addSp delSp modSp mod">
        <pc:chgData name="Wendy Sprigler" userId="7bf4dd15-46e5-4c6a-a696-3bbf85d936a4" providerId="ADAL" clId="{FFE03A59-98E4-4304-A020-714B0872B776}" dt="2024-02-20T19:13:35.394" v="2391" actId="207"/>
        <pc:sldMkLst>
          <pc:docMk/>
          <pc:sldMk cId="0" sldId="268"/>
        </pc:sldMkLst>
        <pc:spChg chg="mod">
          <ac:chgData name="Wendy Sprigler" userId="7bf4dd15-46e5-4c6a-a696-3bbf85d936a4" providerId="ADAL" clId="{FFE03A59-98E4-4304-A020-714B0872B776}" dt="2024-02-20T19:01:49.603" v="2230" actId="33553"/>
          <ac:spMkLst>
            <pc:docMk/>
            <pc:sldMk cId="0" sldId="268"/>
            <ac:spMk id="2" creationId="{00000000-0000-0000-0000-000000000000}"/>
          </ac:spMkLst>
        </pc:spChg>
        <pc:spChg chg="del">
          <ac:chgData name="Wendy Sprigler" userId="7bf4dd15-46e5-4c6a-a696-3bbf85d936a4" providerId="ADAL" clId="{FFE03A59-98E4-4304-A020-714B0872B776}" dt="2024-02-20T18:31:34.015" v="325" actId="478"/>
          <ac:spMkLst>
            <pc:docMk/>
            <pc:sldMk cId="0" sldId="268"/>
            <ac:spMk id="3" creationId="{00000000-0000-0000-0000-000000000000}"/>
          </ac:spMkLst>
        </pc:spChg>
        <pc:spChg chg="mod">
          <ac:chgData name="Wendy Sprigler" userId="7bf4dd15-46e5-4c6a-a696-3bbf85d936a4" providerId="ADAL" clId="{FFE03A59-98E4-4304-A020-714B0872B776}" dt="2024-02-20T19:13:28.420" v="2390" actId="207"/>
          <ac:spMkLst>
            <pc:docMk/>
            <pc:sldMk cId="0" sldId="268"/>
            <ac:spMk id="4" creationId="{00000000-0000-0000-0000-000000000000}"/>
          </ac:spMkLst>
        </pc:spChg>
        <pc:spChg chg="mod">
          <ac:chgData name="Wendy Sprigler" userId="7bf4dd15-46e5-4c6a-a696-3bbf85d936a4" providerId="ADAL" clId="{FFE03A59-98E4-4304-A020-714B0872B776}" dt="2024-02-20T19:13:35.394" v="2391" actId="207"/>
          <ac:spMkLst>
            <pc:docMk/>
            <pc:sldMk cId="0" sldId="268"/>
            <ac:spMk id="5" creationId="{00000000-0000-0000-0000-000000000000}"/>
          </ac:spMkLst>
        </pc:spChg>
        <pc:spChg chg="add del mod">
          <ac:chgData name="Wendy Sprigler" userId="7bf4dd15-46e5-4c6a-a696-3bbf85d936a4" providerId="ADAL" clId="{FFE03A59-98E4-4304-A020-714B0872B776}" dt="2024-02-20T18:34:48.927" v="342" actId="478"/>
          <ac:spMkLst>
            <pc:docMk/>
            <pc:sldMk cId="0" sldId="268"/>
            <ac:spMk id="10" creationId="{4658AE7D-64AD-743D-671A-C57A84F76449}"/>
          </ac:spMkLst>
        </pc:spChg>
        <pc:graphicFrameChg chg="del">
          <ac:chgData name="Wendy Sprigler" userId="7bf4dd15-46e5-4c6a-a696-3bbf85d936a4" providerId="ADAL" clId="{FFE03A59-98E4-4304-A020-714B0872B776}" dt="2024-02-20T18:34:59.463" v="343" actId="478"/>
          <ac:graphicFrameMkLst>
            <pc:docMk/>
            <pc:sldMk cId="0" sldId="268"/>
            <ac:graphicFrameMk id="7" creationId="{00000000-0000-0000-0000-000000000000}"/>
          </ac:graphicFrameMkLst>
        </pc:graphicFrameChg>
        <pc:picChg chg="mod">
          <ac:chgData name="Wendy Sprigler" userId="7bf4dd15-46e5-4c6a-a696-3bbf85d936a4" providerId="ADAL" clId="{FFE03A59-98E4-4304-A020-714B0872B776}" dt="2024-02-20T18:54:11.216" v="2164" actId="962"/>
          <ac:picMkLst>
            <pc:docMk/>
            <pc:sldMk cId="0" sldId="268"/>
            <ac:picMk id="8" creationId="{00000000-0000-0000-0000-000000000000}"/>
          </ac:picMkLst>
        </pc:picChg>
        <pc:cxnChg chg="mod">
          <ac:chgData name="Wendy Sprigler" userId="7bf4dd15-46e5-4c6a-a696-3bbf85d936a4" providerId="ADAL" clId="{FFE03A59-98E4-4304-A020-714B0872B776}" dt="2024-02-20T18:54:15.603" v="2165" actId="962"/>
          <ac:cxnSpMkLst>
            <pc:docMk/>
            <pc:sldMk cId="0" sldId="268"/>
            <ac:cxnSpMk id="9" creationId="{00000000-0000-0000-0000-000000000000}"/>
          </ac:cxnSpMkLst>
        </pc:cxnChg>
      </pc:sldChg>
      <pc:sldChg chg="del">
        <pc:chgData name="Wendy Sprigler" userId="7bf4dd15-46e5-4c6a-a696-3bbf85d936a4" providerId="ADAL" clId="{FFE03A59-98E4-4304-A020-714B0872B776}" dt="2024-02-20T18:29:12.431" v="301" actId="47"/>
        <pc:sldMkLst>
          <pc:docMk/>
          <pc:sldMk cId="0" sldId="269"/>
        </pc:sldMkLst>
      </pc:sldChg>
      <pc:sldChg chg="del">
        <pc:chgData name="Wendy Sprigler" userId="7bf4dd15-46e5-4c6a-a696-3bbf85d936a4" providerId="ADAL" clId="{FFE03A59-98E4-4304-A020-714B0872B776}" dt="2024-02-20T18:29:16.508" v="302" actId="47"/>
        <pc:sldMkLst>
          <pc:docMk/>
          <pc:sldMk cId="0" sldId="270"/>
        </pc:sldMkLst>
      </pc:sldChg>
      <pc:sldChg chg="modSp del mod">
        <pc:chgData name="Wendy Sprigler" userId="7bf4dd15-46e5-4c6a-a696-3bbf85d936a4" providerId="ADAL" clId="{FFE03A59-98E4-4304-A020-714B0872B776}" dt="2024-02-20T18:29:18.900" v="303" actId="47"/>
        <pc:sldMkLst>
          <pc:docMk/>
          <pc:sldMk cId="0" sldId="271"/>
        </pc:sldMkLst>
        <pc:spChg chg="mod">
          <ac:chgData name="Wendy Sprigler" userId="7bf4dd15-46e5-4c6a-a696-3bbf85d936a4" providerId="ADAL" clId="{FFE03A59-98E4-4304-A020-714B0872B776}" dt="2024-02-20T17:52:49.128" v="126" actId="27636"/>
          <ac:spMkLst>
            <pc:docMk/>
            <pc:sldMk cId="0" sldId="271"/>
            <ac:spMk id="14" creationId="{00000000-0000-0000-0000-000000000000}"/>
          </ac:spMkLst>
        </pc:spChg>
      </pc:sldChg>
      <pc:sldChg chg="modSp del mod">
        <pc:chgData name="Wendy Sprigler" userId="7bf4dd15-46e5-4c6a-a696-3bbf85d936a4" providerId="ADAL" clId="{FFE03A59-98E4-4304-A020-714B0872B776}" dt="2024-02-20T18:29:20.287" v="304" actId="47"/>
        <pc:sldMkLst>
          <pc:docMk/>
          <pc:sldMk cId="0" sldId="272"/>
        </pc:sldMkLst>
        <pc:spChg chg="mod">
          <ac:chgData name="Wendy Sprigler" userId="7bf4dd15-46e5-4c6a-a696-3bbf85d936a4" providerId="ADAL" clId="{FFE03A59-98E4-4304-A020-714B0872B776}" dt="2024-02-20T17:52:49.144" v="128" actId="27636"/>
          <ac:spMkLst>
            <pc:docMk/>
            <pc:sldMk cId="0" sldId="272"/>
            <ac:spMk id="6" creationId="{00000000-0000-0000-0000-000000000000}"/>
          </ac:spMkLst>
        </pc:spChg>
        <pc:spChg chg="mod">
          <ac:chgData name="Wendy Sprigler" userId="7bf4dd15-46e5-4c6a-a696-3bbf85d936a4" providerId="ADAL" clId="{FFE03A59-98E4-4304-A020-714B0872B776}" dt="2024-02-20T17:52:49.144" v="127" actId="27636"/>
          <ac:spMkLst>
            <pc:docMk/>
            <pc:sldMk cId="0" sldId="272"/>
            <ac:spMk id="7" creationId="{00000000-0000-0000-0000-000000000000}"/>
          </ac:spMkLst>
        </pc:spChg>
        <pc:spChg chg="mod">
          <ac:chgData name="Wendy Sprigler" userId="7bf4dd15-46e5-4c6a-a696-3bbf85d936a4" providerId="ADAL" clId="{FFE03A59-98E4-4304-A020-714B0872B776}" dt="2024-02-20T17:52:49.159" v="129" actId="27636"/>
          <ac:spMkLst>
            <pc:docMk/>
            <pc:sldMk cId="0" sldId="272"/>
            <ac:spMk id="11" creationId="{00000000-0000-0000-0000-000000000000}"/>
          </ac:spMkLst>
        </pc:spChg>
      </pc:sldChg>
      <pc:sldChg chg="del">
        <pc:chgData name="Wendy Sprigler" userId="7bf4dd15-46e5-4c6a-a696-3bbf85d936a4" providerId="ADAL" clId="{FFE03A59-98E4-4304-A020-714B0872B776}" dt="2024-02-20T18:29:21.627" v="305" actId="47"/>
        <pc:sldMkLst>
          <pc:docMk/>
          <pc:sldMk cId="0" sldId="273"/>
        </pc:sldMkLst>
      </pc:sldChg>
      <pc:sldChg chg="modSp del mod">
        <pc:chgData name="Wendy Sprigler" userId="7bf4dd15-46e5-4c6a-a696-3bbf85d936a4" providerId="ADAL" clId="{FFE03A59-98E4-4304-A020-714B0872B776}" dt="2024-02-20T18:29:22.256" v="306" actId="47"/>
        <pc:sldMkLst>
          <pc:docMk/>
          <pc:sldMk cId="0" sldId="274"/>
        </pc:sldMkLst>
        <pc:spChg chg="mod">
          <ac:chgData name="Wendy Sprigler" userId="7bf4dd15-46e5-4c6a-a696-3bbf85d936a4" providerId="ADAL" clId="{FFE03A59-98E4-4304-A020-714B0872B776}" dt="2024-02-20T17:52:49.175" v="130" actId="27636"/>
          <ac:spMkLst>
            <pc:docMk/>
            <pc:sldMk cId="0" sldId="274"/>
            <ac:spMk id="4" creationId="{00000000-0000-0000-0000-000000000000}"/>
          </ac:spMkLst>
        </pc:spChg>
      </pc:sldChg>
      <pc:sldChg chg="del">
        <pc:chgData name="Wendy Sprigler" userId="7bf4dd15-46e5-4c6a-a696-3bbf85d936a4" providerId="ADAL" clId="{FFE03A59-98E4-4304-A020-714B0872B776}" dt="2024-02-20T18:29:22.873" v="307" actId="47"/>
        <pc:sldMkLst>
          <pc:docMk/>
          <pc:sldMk cId="0" sldId="275"/>
        </pc:sldMkLst>
      </pc:sldChg>
      <pc:sldChg chg="del">
        <pc:chgData name="Wendy Sprigler" userId="7bf4dd15-46e5-4c6a-a696-3bbf85d936a4" providerId="ADAL" clId="{FFE03A59-98E4-4304-A020-714B0872B776}" dt="2024-02-20T18:29:23.437" v="308" actId="47"/>
        <pc:sldMkLst>
          <pc:docMk/>
          <pc:sldMk cId="0" sldId="276"/>
        </pc:sldMkLst>
      </pc:sldChg>
      <pc:sldChg chg="modSp del mod">
        <pc:chgData name="Wendy Sprigler" userId="7bf4dd15-46e5-4c6a-a696-3bbf85d936a4" providerId="ADAL" clId="{FFE03A59-98E4-4304-A020-714B0872B776}" dt="2024-02-20T18:29:23.975" v="309" actId="47"/>
        <pc:sldMkLst>
          <pc:docMk/>
          <pc:sldMk cId="0" sldId="277"/>
        </pc:sldMkLst>
        <pc:spChg chg="mod">
          <ac:chgData name="Wendy Sprigler" userId="7bf4dd15-46e5-4c6a-a696-3bbf85d936a4" providerId="ADAL" clId="{FFE03A59-98E4-4304-A020-714B0872B776}" dt="2024-02-20T17:52:49.204" v="131" actId="27636"/>
          <ac:spMkLst>
            <pc:docMk/>
            <pc:sldMk cId="0" sldId="277"/>
            <ac:spMk id="5" creationId="{00000000-0000-0000-0000-000000000000}"/>
          </ac:spMkLst>
        </pc:spChg>
      </pc:sldChg>
      <pc:sldChg chg="del">
        <pc:chgData name="Wendy Sprigler" userId="7bf4dd15-46e5-4c6a-a696-3bbf85d936a4" providerId="ADAL" clId="{FFE03A59-98E4-4304-A020-714B0872B776}" dt="2024-02-20T18:29:24.506" v="310" actId="47"/>
        <pc:sldMkLst>
          <pc:docMk/>
          <pc:sldMk cId="0" sldId="278"/>
        </pc:sldMkLst>
      </pc:sldChg>
      <pc:sldChg chg="del">
        <pc:chgData name="Wendy Sprigler" userId="7bf4dd15-46e5-4c6a-a696-3bbf85d936a4" providerId="ADAL" clId="{FFE03A59-98E4-4304-A020-714B0872B776}" dt="2024-02-20T18:29:24.923" v="311" actId="47"/>
        <pc:sldMkLst>
          <pc:docMk/>
          <pc:sldMk cId="0" sldId="279"/>
        </pc:sldMkLst>
      </pc:sldChg>
      <pc:sldChg chg="del">
        <pc:chgData name="Wendy Sprigler" userId="7bf4dd15-46e5-4c6a-a696-3bbf85d936a4" providerId="ADAL" clId="{FFE03A59-98E4-4304-A020-714B0872B776}" dt="2024-02-20T18:29:25.476" v="312" actId="47"/>
        <pc:sldMkLst>
          <pc:docMk/>
          <pc:sldMk cId="0" sldId="280"/>
        </pc:sldMkLst>
      </pc:sldChg>
      <pc:sldChg chg="del">
        <pc:chgData name="Wendy Sprigler" userId="7bf4dd15-46e5-4c6a-a696-3bbf85d936a4" providerId="ADAL" clId="{FFE03A59-98E4-4304-A020-714B0872B776}" dt="2024-02-20T18:29:25.955" v="313" actId="47"/>
        <pc:sldMkLst>
          <pc:docMk/>
          <pc:sldMk cId="0" sldId="281"/>
        </pc:sldMkLst>
      </pc:sldChg>
      <pc:sldChg chg="del">
        <pc:chgData name="Wendy Sprigler" userId="7bf4dd15-46e5-4c6a-a696-3bbf85d936a4" providerId="ADAL" clId="{FFE03A59-98E4-4304-A020-714B0872B776}" dt="2024-02-20T18:29:26.655" v="314" actId="47"/>
        <pc:sldMkLst>
          <pc:docMk/>
          <pc:sldMk cId="0" sldId="282"/>
        </pc:sldMkLst>
      </pc:sldChg>
      <pc:sldChg chg="del">
        <pc:chgData name="Wendy Sprigler" userId="7bf4dd15-46e5-4c6a-a696-3bbf85d936a4" providerId="ADAL" clId="{FFE03A59-98E4-4304-A020-714B0872B776}" dt="2024-02-20T18:29:27.556" v="315" actId="47"/>
        <pc:sldMkLst>
          <pc:docMk/>
          <pc:sldMk cId="0" sldId="283"/>
        </pc:sldMkLst>
      </pc:sldChg>
      <pc:sldChg chg="modSp add del mod setBg">
        <pc:chgData name="Wendy Sprigler" userId="7bf4dd15-46e5-4c6a-a696-3bbf85d936a4" providerId="ADAL" clId="{FFE03A59-98E4-4304-A020-714B0872B776}" dt="2024-02-20T18:20:15.697" v="259" actId="47"/>
        <pc:sldMkLst>
          <pc:docMk/>
          <pc:sldMk cId="2049651050" sldId="284"/>
        </pc:sldMkLst>
        <pc:spChg chg="mod">
          <ac:chgData name="Wendy Sprigler" userId="7bf4dd15-46e5-4c6a-a696-3bbf85d936a4" providerId="ADAL" clId="{FFE03A59-98E4-4304-A020-714B0872B776}" dt="2024-02-20T18:20:11.890" v="258" actId="14100"/>
          <ac:spMkLst>
            <pc:docMk/>
            <pc:sldMk cId="2049651050" sldId="284"/>
            <ac:spMk id="4" creationId="{46652E82-7B1D-8FE0-E947-F5E7B62FE413}"/>
          </ac:spMkLst>
        </pc:spChg>
      </pc:sldChg>
      <pc:sldChg chg="addSp modSp add mod setBg">
        <pc:chgData name="Wendy Sprigler" userId="7bf4dd15-46e5-4c6a-a696-3bbf85d936a4" providerId="ADAL" clId="{FFE03A59-98E4-4304-A020-714B0872B776}" dt="2024-02-20T19:05:48.719" v="2309" actId="962"/>
        <pc:sldMkLst>
          <pc:docMk/>
          <pc:sldMk cId="511141902" sldId="285"/>
        </pc:sldMkLst>
        <pc:spChg chg="mod">
          <ac:chgData name="Wendy Sprigler" userId="7bf4dd15-46e5-4c6a-a696-3bbf85d936a4" providerId="ADAL" clId="{FFE03A59-98E4-4304-A020-714B0872B776}" dt="2024-02-20T19:05:22.510" v="2303"/>
          <ac:spMkLst>
            <pc:docMk/>
            <pc:sldMk cId="511141902" sldId="285"/>
            <ac:spMk id="4" creationId="{C3E1DAA4-938C-3C83-3636-E6CCBEE09FB7}"/>
          </ac:spMkLst>
        </pc:spChg>
        <pc:picChg chg="mod">
          <ac:chgData name="Wendy Sprigler" userId="7bf4dd15-46e5-4c6a-a696-3bbf85d936a4" providerId="ADAL" clId="{FFE03A59-98E4-4304-A020-714B0872B776}" dt="2024-02-20T19:05:34.594" v="2308"/>
          <ac:picMkLst>
            <pc:docMk/>
            <pc:sldMk cId="511141902" sldId="285"/>
            <ac:picMk id="3" creationId="{0F6E15E4-D978-A2E4-968C-176CF1CB8167}"/>
          </ac:picMkLst>
        </pc:picChg>
        <pc:picChg chg="mod">
          <ac:chgData name="Wendy Sprigler" userId="7bf4dd15-46e5-4c6a-a696-3bbf85d936a4" providerId="ADAL" clId="{FFE03A59-98E4-4304-A020-714B0872B776}" dt="2024-02-20T19:05:48.719" v="2309" actId="962"/>
          <ac:picMkLst>
            <pc:docMk/>
            <pc:sldMk cId="511141902" sldId="285"/>
            <ac:picMk id="9" creationId="{0B76FDF3-3BE0-E125-9CF4-5E336E389317}"/>
          </ac:picMkLst>
        </pc:picChg>
        <pc:cxnChg chg="add mod">
          <ac:chgData name="Wendy Sprigler" userId="7bf4dd15-46e5-4c6a-a696-3bbf85d936a4" providerId="ADAL" clId="{FFE03A59-98E4-4304-A020-714B0872B776}" dt="2024-02-20T19:05:32.206" v="2306" actId="962"/>
          <ac:cxnSpMkLst>
            <pc:docMk/>
            <pc:sldMk cId="511141902" sldId="285"/>
            <ac:cxnSpMk id="2" creationId="{3078390E-0D26-97D2-5E5C-8C4E168B533E}"/>
          </ac:cxnSpMkLst>
        </pc:cxnChg>
      </pc:sldChg>
      <pc:sldChg chg="delSp add del mod setBg">
        <pc:chgData name="Wendy Sprigler" userId="7bf4dd15-46e5-4c6a-a696-3bbf85d936a4" providerId="ADAL" clId="{FFE03A59-98E4-4304-A020-714B0872B776}" dt="2024-02-20T18:19:34.177" v="250" actId="47"/>
        <pc:sldMkLst>
          <pc:docMk/>
          <pc:sldMk cId="537383721" sldId="285"/>
        </pc:sldMkLst>
        <pc:picChg chg="del">
          <ac:chgData name="Wendy Sprigler" userId="7bf4dd15-46e5-4c6a-a696-3bbf85d936a4" providerId="ADAL" clId="{FFE03A59-98E4-4304-A020-714B0872B776}" dt="2024-02-20T18:19:27.517" v="249" actId="478"/>
          <ac:picMkLst>
            <pc:docMk/>
            <pc:sldMk cId="537383721" sldId="285"/>
            <ac:picMk id="3" creationId="{F502719D-C093-D174-BA27-0BC3F1598603}"/>
          </ac:picMkLst>
        </pc:picChg>
      </pc:sldChg>
      <pc:sldChg chg="addSp modSp add mod">
        <pc:chgData name="Wendy Sprigler" userId="7bf4dd15-46e5-4c6a-a696-3bbf85d936a4" providerId="ADAL" clId="{FFE03A59-98E4-4304-A020-714B0872B776}" dt="2024-02-20T19:06:35.229" v="2319" actId="962"/>
        <pc:sldMkLst>
          <pc:docMk/>
          <pc:sldMk cId="2552180030" sldId="286"/>
        </pc:sldMkLst>
        <pc:spChg chg="mod">
          <ac:chgData name="Wendy Sprigler" userId="7bf4dd15-46e5-4c6a-a696-3bbf85d936a4" providerId="ADAL" clId="{FFE03A59-98E4-4304-A020-714B0872B776}" dt="2024-02-20T19:06:01.196" v="2315"/>
          <ac:spMkLst>
            <pc:docMk/>
            <pc:sldMk cId="2552180030" sldId="286"/>
            <ac:spMk id="4" creationId="{5E2107FB-9D3B-FF61-4800-F5F6BD64C0F5}"/>
          </ac:spMkLst>
        </pc:spChg>
        <pc:picChg chg="mod">
          <ac:chgData name="Wendy Sprigler" userId="7bf4dd15-46e5-4c6a-a696-3bbf85d936a4" providerId="ADAL" clId="{FFE03A59-98E4-4304-A020-714B0872B776}" dt="2024-02-20T18:50:27.025" v="1553" actId="962"/>
          <ac:picMkLst>
            <pc:docMk/>
            <pc:sldMk cId="2552180030" sldId="286"/>
            <ac:picMk id="3" creationId="{41D79DCE-B3F2-4A57-809D-2A78340534F9}"/>
          </ac:picMkLst>
        </pc:picChg>
        <pc:picChg chg="add">
          <ac:chgData name="Wendy Sprigler" userId="7bf4dd15-46e5-4c6a-a696-3bbf85d936a4" providerId="ADAL" clId="{FFE03A59-98E4-4304-A020-714B0872B776}" dt="2024-02-20T18:22:53.506" v="271"/>
          <ac:picMkLst>
            <pc:docMk/>
            <pc:sldMk cId="2552180030" sldId="286"/>
            <ac:picMk id="5" creationId="{E27C8686-A1E4-7DAC-0912-B26A09FD95E1}"/>
          </ac:picMkLst>
        </pc:picChg>
        <pc:picChg chg="mod">
          <ac:chgData name="Wendy Sprigler" userId="7bf4dd15-46e5-4c6a-a696-3bbf85d936a4" providerId="ADAL" clId="{FFE03A59-98E4-4304-A020-714B0872B776}" dt="2024-02-20T19:06:35.229" v="2319" actId="962"/>
          <ac:picMkLst>
            <pc:docMk/>
            <pc:sldMk cId="2552180030" sldId="286"/>
            <ac:picMk id="9" creationId="{83A204EA-5D7E-C083-4928-5421615D992A}"/>
          </ac:picMkLst>
        </pc:picChg>
        <pc:cxnChg chg="mod">
          <ac:chgData name="Wendy Sprigler" userId="7bf4dd15-46e5-4c6a-a696-3bbf85d936a4" providerId="ADAL" clId="{FFE03A59-98E4-4304-A020-714B0872B776}" dt="2024-02-20T19:06:12.919" v="2318" actId="962"/>
          <ac:cxnSpMkLst>
            <pc:docMk/>
            <pc:sldMk cId="2552180030" sldId="286"/>
            <ac:cxnSpMk id="2" creationId="{B453AE19-BCB7-36DD-F0E9-71AC75F48375}"/>
          </ac:cxnSpMkLst>
        </pc:cxnChg>
      </pc:sldChg>
      <pc:sldChg chg="add del">
        <pc:chgData name="Wendy Sprigler" userId="7bf4dd15-46e5-4c6a-a696-3bbf85d936a4" providerId="ADAL" clId="{FFE03A59-98E4-4304-A020-714B0872B776}" dt="2024-02-20T18:23:04.766" v="273" actId="47"/>
        <pc:sldMkLst>
          <pc:docMk/>
          <pc:sldMk cId="2749026232" sldId="287"/>
        </pc:sldMkLst>
      </pc:sldChg>
      <pc:sldChg chg="modSp add mod">
        <pc:chgData name="Wendy Sprigler" userId="7bf4dd15-46e5-4c6a-a696-3bbf85d936a4" providerId="ADAL" clId="{FFE03A59-98E4-4304-A020-714B0872B776}" dt="2024-02-20T19:07:11.664" v="2329" actId="962"/>
        <pc:sldMkLst>
          <pc:docMk/>
          <pc:sldMk cId="3037769133" sldId="287"/>
        </pc:sldMkLst>
        <pc:spChg chg="mod">
          <ac:chgData name="Wendy Sprigler" userId="7bf4dd15-46e5-4c6a-a696-3bbf85d936a4" providerId="ADAL" clId="{FFE03A59-98E4-4304-A020-714B0872B776}" dt="2024-02-20T19:06:48.812" v="2325"/>
          <ac:spMkLst>
            <pc:docMk/>
            <pc:sldMk cId="3037769133" sldId="287"/>
            <ac:spMk id="4" creationId="{592C69E5-AEC8-1A5C-BDD1-58B4EC4C9A9F}"/>
          </ac:spMkLst>
        </pc:spChg>
        <pc:picChg chg="mod">
          <ac:chgData name="Wendy Sprigler" userId="7bf4dd15-46e5-4c6a-a696-3bbf85d936a4" providerId="ADAL" clId="{FFE03A59-98E4-4304-A020-714B0872B776}" dt="2024-02-20T18:52:32.388" v="2161" actId="962"/>
          <ac:picMkLst>
            <pc:docMk/>
            <pc:sldMk cId="3037769133" sldId="287"/>
            <ac:picMk id="3" creationId="{5D1EA850-9C87-0189-180A-8C6559F66D87}"/>
          </ac:picMkLst>
        </pc:picChg>
        <pc:picChg chg="mod">
          <ac:chgData name="Wendy Sprigler" userId="7bf4dd15-46e5-4c6a-a696-3bbf85d936a4" providerId="ADAL" clId="{FFE03A59-98E4-4304-A020-714B0872B776}" dt="2024-02-20T19:07:11.664" v="2329" actId="962"/>
          <ac:picMkLst>
            <pc:docMk/>
            <pc:sldMk cId="3037769133" sldId="287"/>
            <ac:picMk id="9" creationId="{AD46518E-E032-D673-C374-D29A9E6BB056}"/>
          </ac:picMkLst>
        </pc:picChg>
        <pc:cxnChg chg="mod">
          <ac:chgData name="Wendy Sprigler" userId="7bf4dd15-46e5-4c6a-a696-3bbf85d936a4" providerId="ADAL" clId="{FFE03A59-98E4-4304-A020-714B0872B776}" dt="2024-02-20T19:07:01.361" v="2328" actId="962"/>
          <ac:cxnSpMkLst>
            <pc:docMk/>
            <pc:sldMk cId="3037769133" sldId="287"/>
            <ac:cxnSpMk id="2" creationId="{5A395625-7675-DB61-0E75-1E36C9CBFA26}"/>
          </ac:cxnSpMkLst>
        </pc:cxnChg>
      </pc:sldChg>
      <pc:sldMasterChg chg="delSldLayout">
        <pc:chgData name="Wendy Sprigler" userId="7bf4dd15-46e5-4c6a-a696-3bbf85d936a4" providerId="ADAL" clId="{FFE03A59-98E4-4304-A020-714B0872B776}" dt="2024-02-20T18:29:27.556" v="315" actId="47"/>
        <pc:sldMasterMkLst>
          <pc:docMk/>
          <pc:sldMasterMk cId="0" sldId="2147483648"/>
        </pc:sldMasterMkLst>
        <pc:sldLayoutChg chg="del">
          <pc:chgData name="Wendy Sprigler" userId="7bf4dd15-46e5-4c6a-a696-3bbf85d936a4" providerId="ADAL" clId="{FFE03A59-98E4-4304-A020-714B0872B776}" dt="2024-02-20T16:57:49.571" v="27" actId="2696"/>
          <pc:sldLayoutMkLst>
            <pc:docMk/>
            <pc:sldMasterMk cId="0" sldId="2147483648"/>
            <pc:sldLayoutMk cId="0" sldId="2147483650"/>
          </pc:sldLayoutMkLst>
        </pc:sldLayoutChg>
        <pc:sldLayoutChg chg="del">
          <pc:chgData name="Wendy Sprigler" userId="7bf4dd15-46e5-4c6a-a696-3bbf85d936a4" providerId="ADAL" clId="{FFE03A59-98E4-4304-A020-714B0872B776}" dt="2024-02-20T18:22:36.451" v="268" actId="47"/>
          <pc:sldLayoutMkLst>
            <pc:docMk/>
            <pc:sldMasterMk cId="0" sldId="2147483648"/>
            <pc:sldLayoutMk cId="0" sldId="2147483655"/>
          </pc:sldLayoutMkLst>
        </pc:sldLayoutChg>
        <pc:sldLayoutChg chg="del">
          <pc:chgData name="Wendy Sprigler" userId="7bf4dd15-46e5-4c6a-a696-3bbf85d936a4" providerId="ADAL" clId="{FFE03A59-98E4-4304-A020-714B0872B776}" dt="2024-02-20T18:22:46.745" v="270" actId="47"/>
          <pc:sldLayoutMkLst>
            <pc:docMk/>
            <pc:sldMasterMk cId="0" sldId="2147483648"/>
            <pc:sldLayoutMk cId="0" sldId="2147483656"/>
          </pc:sldLayoutMkLst>
        </pc:sldLayoutChg>
        <pc:sldLayoutChg chg="del">
          <pc:chgData name="Wendy Sprigler" userId="7bf4dd15-46e5-4c6a-a696-3bbf85d936a4" providerId="ADAL" clId="{FFE03A59-98E4-4304-A020-714B0872B776}" dt="2024-02-20T18:22:40.129" v="269" actId="47"/>
          <pc:sldLayoutMkLst>
            <pc:docMk/>
            <pc:sldMasterMk cId="0" sldId="2147483648"/>
            <pc:sldLayoutMk cId="0" sldId="2147483657"/>
          </pc:sldLayoutMkLst>
        </pc:sldLayoutChg>
        <pc:sldLayoutChg chg="del">
          <pc:chgData name="Wendy Sprigler" userId="7bf4dd15-46e5-4c6a-a696-3bbf85d936a4" providerId="ADAL" clId="{FFE03A59-98E4-4304-A020-714B0872B776}" dt="2024-02-20T18:29:04.067" v="298" actId="47"/>
          <pc:sldLayoutMkLst>
            <pc:docMk/>
            <pc:sldMasterMk cId="0" sldId="2147483648"/>
            <pc:sldLayoutMk cId="0" sldId="2147483658"/>
          </pc:sldLayoutMkLst>
        </pc:sldLayoutChg>
        <pc:sldLayoutChg chg="del">
          <pc:chgData name="Wendy Sprigler" userId="7bf4dd15-46e5-4c6a-a696-3bbf85d936a4" providerId="ADAL" clId="{FFE03A59-98E4-4304-A020-714B0872B776}" dt="2024-02-20T18:29:06.677" v="299" actId="47"/>
          <pc:sldLayoutMkLst>
            <pc:docMk/>
            <pc:sldMasterMk cId="0" sldId="2147483648"/>
            <pc:sldLayoutMk cId="0" sldId="2147483659"/>
          </pc:sldLayoutMkLst>
        </pc:sldLayoutChg>
        <pc:sldLayoutChg chg="del">
          <pc:chgData name="Wendy Sprigler" userId="7bf4dd15-46e5-4c6a-a696-3bbf85d936a4" providerId="ADAL" clId="{FFE03A59-98E4-4304-A020-714B0872B776}" dt="2024-02-20T18:29:08.574" v="300" actId="47"/>
          <pc:sldLayoutMkLst>
            <pc:docMk/>
            <pc:sldMasterMk cId="0" sldId="2147483648"/>
            <pc:sldLayoutMk cId="0" sldId="2147483660"/>
          </pc:sldLayoutMkLst>
        </pc:sldLayoutChg>
        <pc:sldLayoutChg chg="del">
          <pc:chgData name="Wendy Sprigler" userId="7bf4dd15-46e5-4c6a-a696-3bbf85d936a4" providerId="ADAL" clId="{FFE03A59-98E4-4304-A020-714B0872B776}" dt="2024-02-20T18:29:12.431" v="301" actId="47"/>
          <pc:sldLayoutMkLst>
            <pc:docMk/>
            <pc:sldMasterMk cId="0" sldId="2147483648"/>
            <pc:sldLayoutMk cId="0" sldId="2147483662"/>
          </pc:sldLayoutMkLst>
        </pc:sldLayoutChg>
        <pc:sldLayoutChg chg="del">
          <pc:chgData name="Wendy Sprigler" userId="7bf4dd15-46e5-4c6a-a696-3bbf85d936a4" providerId="ADAL" clId="{FFE03A59-98E4-4304-A020-714B0872B776}" dt="2024-02-20T18:29:16.508" v="302" actId="47"/>
          <pc:sldLayoutMkLst>
            <pc:docMk/>
            <pc:sldMasterMk cId="0" sldId="2147483648"/>
            <pc:sldLayoutMk cId="0" sldId="2147483663"/>
          </pc:sldLayoutMkLst>
        </pc:sldLayoutChg>
        <pc:sldLayoutChg chg="del">
          <pc:chgData name="Wendy Sprigler" userId="7bf4dd15-46e5-4c6a-a696-3bbf85d936a4" providerId="ADAL" clId="{FFE03A59-98E4-4304-A020-714B0872B776}" dt="2024-02-20T18:29:18.900" v="303" actId="47"/>
          <pc:sldLayoutMkLst>
            <pc:docMk/>
            <pc:sldMasterMk cId="0" sldId="2147483648"/>
            <pc:sldLayoutMk cId="0" sldId="2147483664"/>
          </pc:sldLayoutMkLst>
        </pc:sldLayoutChg>
        <pc:sldLayoutChg chg="del">
          <pc:chgData name="Wendy Sprigler" userId="7bf4dd15-46e5-4c6a-a696-3bbf85d936a4" providerId="ADAL" clId="{FFE03A59-98E4-4304-A020-714B0872B776}" dt="2024-02-20T18:29:20.287" v="304" actId="47"/>
          <pc:sldLayoutMkLst>
            <pc:docMk/>
            <pc:sldMasterMk cId="0" sldId="2147483648"/>
            <pc:sldLayoutMk cId="0" sldId="2147483665"/>
          </pc:sldLayoutMkLst>
        </pc:sldLayoutChg>
        <pc:sldLayoutChg chg="del">
          <pc:chgData name="Wendy Sprigler" userId="7bf4dd15-46e5-4c6a-a696-3bbf85d936a4" providerId="ADAL" clId="{FFE03A59-98E4-4304-A020-714B0872B776}" dt="2024-02-20T18:29:21.627" v="305" actId="47"/>
          <pc:sldLayoutMkLst>
            <pc:docMk/>
            <pc:sldMasterMk cId="0" sldId="2147483648"/>
            <pc:sldLayoutMk cId="0" sldId="2147483666"/>
          </pc:sldLayoutMkLst>
        </pc:sldLayoutChg>
        <pc:sldLayoutChg chg="del">
          <pc:chgData name="Wendy Sprigler" userId="7bf4dd15-46e5-4c6a-a696-3bbf85d936a4" providerId="ADAL" clId="{FFE03A59-98E4-4304-A020-714B0872B776}" dt="2024-02-20T18:29:22.256" v="306" actId="47"/>
          <pc:sldLayoutMkLst>
            <pc:docMk/>
            <pc:sldMasterMk cId="0" sldId="2147483648"/>
            <pc:sldLayoutMk cId="0" sldId="2147483667"/>
          </pc:sldLayoutMkLst>
        </pc:sldLayoutChg>
        <pc:sldLayoutChg chg="del">
          <pc:chgData name="Wendy Sprigler" userId="7bf4dd15-46e5-4c6a-a696-3bbf85d936a4" providerId="ADAL" clId="{FFE03A59-98E4-4304-A020-714B0872B776}" dt="2024-02-20T18:29:22.873" v="307" actId="47"/>
          <pc:sldLayoutMkLst>
            <pc:docMk/>
            <pc:sldMasterMk cId="0" sldId="2147483648"/>
            <pc:sldLayoutMk cId="0" sldId="2147483668"/>
          </pc:sldLayoutMkLst>
        </pc:sldLayoutChg>
        <pc:sldLayoutChg chg="del">
          <pc:chgData name="Wendy Sprigler" userId="7bf4dd15-46e5-4c6a-a696-3bbf85d936a4" providerId="ADAL" clId="{FFE03A59-98E4-4304-A020-714B0872B776}" dt="2024-02-20T18:29:23.437" v="308" actId="47"/>
          <pc:sldLayoutMkLst>
            <pc:docMk/>
            <pc:sldMasterMk cId="0" sldId="2147483648"/>
            <pc:sldLayoutMk cId="0" sldId="2147483669"/>
          </pc:sldLayoutMkLst>
        </pc:sldLayoutChg>
        <pc:sldLayoutChg chg="del">
          <pc:chgData name="Wendy Sprigler" userId="7bf4dd15-46e5-4c6a-a696-3bbf85d936a4" providerId="ADAL" clId="{FFE03A59-98E4-4304-A020-714B0872B776}" dt="2024-02-20T18:29:23.975" v="309" actId="47"/>
          <pc:sldLayoutMkLst>
            <pc:docMk/>
            <pc:sldMasterMk cId="0" sldId="2147483648"/>
            <pc:sldLayoutMk cId="0" sldId="2147483670"/>
          </pc:sldLayoutMkLst>
        </pc:sldLayoutChg>
        <pc:sldLayoutChg chg="del">
          <pc:chgData name="Wendy Sprigler" userId="7bf4dd15-46e5-4c6a-a696-3bbf85d936a4" providerId="ADAL" clId="{FFE03A59-98E4-4304-A020-714B0872B776}" dt="2024-02-20T18:29:24.506" v="310" actId="47"/>
          <pc:sldLayoutMkLst>
            <pc:docMk/>
            <pc:sldMasterMk cId="0" sldId="2147483648"/>
            <pc:sldLayoutMk cId="0" sldId="2147483671"/>
          </pc:sldLayoutMkLst>
        </pc:sldLayoutChg>
        <pc:sldLayoutChg chg="del">
          <pc:chgData name="Wendy Sprigler" userId="7bf4dd15-46e5-4c6a-a696-3bbf85d936a4" providerId="ADAL" clId="{FFE03A59-98E4-4304-A020-714B0872B776}" dt="2024-02-20T18:29:24.923" v="311" actId="47"/>
          <pc:sldLayoutMkLst>
            <pc:docMk/>
            <pc:sldMasterMk cId="0" sldId="2147483648"/>
            <pc:sldLayoutMk cId="0" sldId="2147483672"/>
          </pc:sldLayoutMkLst>
        </pc:sldLayoutChg>
        <pc:sldLayoutChg chg="del">
          <pc:chgData name="Wendy Sprigler" userId="7bf4dd15-46e5-4c6a-a696-3bbf85d936a4" providerId="ADAL" clId="{FFE03A59-98E4-4304-A020-714B0872B776}" dt="2024-02-20T18:29:25.476" v="312" actId="47"/>
          <pc:sldLayoutMkLst>
            <pc:docMk/>
            <pc:sldMasterMk cId="0" sldId="2147483648"/>
            <pc:sldLayoutMk cId="0" sldId="2147483673"/>
          </pc:sldLayoutMkLst>
        </pc:sldLayoutChg>
        <pc:sldLayoutChg chg="del">
          <pc:chgData name="Wendy Sprigler" userId="7bf4dd15-46e5-4c6a-a696-3bbf85d936a4" providerId="ADAL" clId="{FFE03A59-98E4-4304-A020-714B0872B776}" dt="2024-02-20T18:29:25.955" v="313" actId="47"/>
          <pc:sldLayoutMkLst>
            <pc:docMk/>
            <pc:sldMasterMk cId="0" sldId="2147483648"/>
            <pc:sldLayoutMk cId="0" sldId="2147483674"/>
          </pc:sldLayoutMkLst>
        </pc:sldLayoutChg>
        <pc:sldLayoutChg chg="del">
          <pc:chgData name="Wendy Sprigler" userId="7bf4dd15-46e5-4c6a-a696-3bbf85d936a4" providerId="ADAL" clId="{FFE03A59-98E4-4304-A020-714B0872B776}" dt="2024-02-20T18:29:26.655" v="314" actId="47"/>
          <pc:sldLayoutMkLst>
            <pc:docMk/>
            <pc:sldMasterMk cId="0" sldId="2147483648"/>
            <pc:sldLayoutMk cId="0" sldId="2147483675"/>
          </pc:sldLayoutMkLst>
        </pc:sldLayoutChg>
        <pc:sldLayoutChg chg="del">
          <pc:chgData name="Wendy Sprigler" userId="7bf4dd15-46e5-4c6a-a696-3bbf85d936a4" providerId="ADAL" clId="{FFE03A59-98E4-4304-A020-714B0872B776}" dt="2024-02-20T18:29:27.556" v="315" actId="47"/>
          <pc:sldLayoutMkLst>
            <pc:docMk/>
            <pc:sldMasterMk cId="0" sldId="2147483648"/>
            <pc:sldLayoutMk cId="0" sldId="2147483676"/>
          </pc:sldLayoutMkLst>
        </pc:sldLayoutChg>
      </pc:sldMasterChg>
    </pc:docChg>
  </pc:docChgLst>
  <pc:docChgLst>
    <pc:chgData name="Wendy M. Sprigler" userId="7bf4dd15-46e5-4c6a-a696-3bbf85d936a4" providerId="ADAL" clId="{FFE03A59-98E4-4304-A020-714B0872B776}"/>
    <pc:docChg chg="undo redo custSel addSld delSld modSld">
      <pc:chgData name="Wendy M. Sprigler" userId="7bf4dd15-46e5-4c6a-a696-3bbf85d936a4" providerId="ADAL" clId="{FFE03A59-98E4-4304-A020-714B0872B776}" dt="2024-02-20T20:51:49.478" v="319" actId="20577"/>
      <pc:docMkLst>
        <pc:docMk/>
      </pc:docMkLst>
      <pc:sldChg chg="modSp del mod setBg">
        <pc:chgData name="Wendy M. Sprigler" userId="7bf4dd15-46e5-4c6a-a696-3bbf85d936a4" providerId="ADAL" clId="{FFE03A59-98E4-4304-A020-714B0872B776}" dt="2024-02-20T20:20:29.047" v="84" actId="47"/>
        <pc:sldMkLst>
          <pc:docMk/>
          <pc:sldMk cId="0" sldId="258"/>
        </pc:sldMkLst>
        <pc:spChg chg="mod">
          <ac:chgData name="Wendy M. Sprigler" userId="7bf4dd15-46e5-4c6a-a696-3bbf85d936a4" providerId="ADAL" clId="{FFE03A59-98E4-4304-A020-714B0872B776}" dt="2024-02-20T20:18:53.112" v="51" actId="21"/>
          <ac:spMkLst>
            <pc:docMk/>
            <pc:sldMk cId="0" sldId="258"/>
            <ac:spMk id="4" creationId="{00000000-0000-0000-0000-000000000000}"/>
          </ac:spMkLst>
        </pc:spChg>
        <pc:spChg chg="mod">
          <ac:chgData name="Wendy M. Sprigler" userId="7bf4dd15-46e5-4c6a-a696-3bbf85d936a4" providerId="ADAL" clId="{FFE03A59-98E4-4304-A020-714B0872B776}" dt="2024-02-20T20:20:15.663" v="82" actId="21"/>
          <ac:spMkLst>
            <pc:docMk/>
            <pc:sldMk cId="0" sldId="258"/>
            <ac:spMk id="5" creationId="{00000000-0000-0000-0000-000000000000}"/>
          </ac:spMkLst>
        </pc:spChg>
      </pc:sldChg>
      <pc:sldChg chg="modSp del mod">
        <pc:chgData name="Wendy M. Sprigler" userId="7bf4dd15-46e5-4c6a-a696-3bbf85d936a4" providerId="ADAL" clId="{FFE03A59-98E4-4304-A020-714B0872B776}" dt="2024-02-20T20:24:14.892" v="104" actId="47"/>
        <pc:sldMkLst>
          <pc:docMk/>
          <pc:sldMk cId="0" sldId="259"/>
        </pc:sldMkLst>
        <pc:spChg chg="mod">
          <ac:chgData name="Wendy M. Sprigler" userId="7bf4dd15-46e5-4c6a-a696-3bbf85d936a4" providerId="ADAL" clId="{FFE03A59-98E4-4304-A020-714B0872B776}" dt="2024-02-20T20:22:16.356" v="88" actId="21"/>
          <ac:spMkLst>
            <pc:docMk/>
            <pc:sldMk cId="0" sldId="259"/>
            <ac:spMk id="2" creationId="{00000000-0000-0000-0000-000000000000}"/>
          </ac:spMkLst>
        </pc:spChg>
        <pc:spChg chg="mod">
          <ac:chgData name="Wendy M. Sprigler" userId="7bf4dd15-46e5-4c6a-a696-3bbf85d936a4" providerId="ADAL" clId="{FFE03A59-98E4-4304-A020-714B0872B776}" dt="2024-02-20T20:22:04.716" v="86" actId="21"/>
          <ac:spMkLst>
            <pc:docMk/>
            <pc:sldMk cId="0" sldId="259"/>
            <ac:spMk id="3" creationId="{00000000-0000-0000-0000-000000000000}"/>
          </ac:spMkLst>
        </pc:spChg>
        <pc:picChg chg="mod">
          <ac:chgData name="Wendy M. Sprigler" userId="7bf4dd15-46e5-4c6a-a696-3bbf85d936a4" providerId="ADAL" clId="{FFE03A59-98E4-4304-A020-714B0872B776}" dt="2024-02-20T20:23:53.043" v="101" actId="962"/>
          <ac:picMkLst>
            <pc:docMk/>
            <pc:sldMk cId="0" sldId="259"/>
            <ac:picMk id="12" creationId="{00000000-0000-0000-0000-000000000000}"/>
          </ac:picMkLst>
        </pc:picChg>
      </pc:sldChg>
      <pc:sldChg chg="delSp del mod">
        <pc:chgData name="Wendy M. Sprigler" userId="7bf4dd15-46e5-4c6a-a696-3bbf85d936a4" providerId="ADAL" clId="{FFE03A59-98E4-4304-A020-714B0872B776}" dt="2024-02-20T20:30:43.291" v="158" actId="47"/>
        <pc:sldMkLst>
          <pc:docMk/>
          <pc:sldMk cId="0" sldId="260"/>
        </pc:sldMkLst>
        <pc:spChg chg="del">
          <ac:chgData name="Wendy M. Sprigler" userId="7bf4dd15-46e5-4c6a-a696-3bbf85d936a4" providerId="ADAL" clId="{FFE03A59-98E4-4304-A020-714B0872B776}" dt="2024-02-20T20:28:24.078" v="133" actId="21"/>
          <ac:spMkLst>
            <pc:docMk/>
            <pc:sldMk cId="0" sldId="260"/>
            <ac:spMk id="4" creationId="{00000000-0000-0000-0000-000000000000}"/>
          </ac:spMkLst>
        </pc:spChg>
        <pc:picChg chg="del">
          <ac:chgData name="Wendy M. Sprigler" userId="7bf4dd15-46e5-4c6a-a696-3bbf85d936a4" providerId="ADAL" clId="{FFE03A59-98E4-4304-A020-714B0872B776}" dt="2024-02-20T20:29:36.764" v="147" actId="21"/>
          <ac:picMkLst>
            <pc:docMk/>
            <pc:sldMk cId="0" sldId="260"/>
            <ac:picMk id="3" creationId="{00000000-0000-0000-0000-000000000000}"/>
          </ac:picMkLst>
        </pc:picChg>
      </pc:sldChg>
      <pc:sldChg chg="modSp del mod">
        <pc:chgData name="Wendy M. Sprigler" userId="7bf4dd15-46e5-4c6a-a696-3bbf85d936a4" providerId="ADAL" clId="{FFE03A59-98E4-4304-A020-714B0872B776}" dt="2024-02-20T20:26:45.118" v="123" actId="47"/>
        <pc:sldMkLst>
          <pc:docMk/>
          <pc:sldMk cId="0" sldId="261"/>
        </pc:sldMkLst>
        <pc:spChg chg="mod">
          <ac:chgData name="Wendy M. Sprigler" userId="7bf4dd15-46e5-4c6a-a696-3bbf85d936a4" providerId="ADAL" clId="{FFE03A59-98E4-4304-A020-714B0872B776}" dt="2024-02-20T20:24:40.252" v="106" actId="21"/>
          <ac:spMkLst>
            <pc:docMk/>
            <pc:sldMk cId="0" sldId="261"/>
            <ac:spMk id="2" creationId="{00000000-0000-0000-0000-000000000000}"/>
          </ac:spMkLst>
        </pc:spChg>
      </pc:sldChg>
      <pc:sldChg chg="modSp mod">
        <pc:chgData name="Wendy M. Sprigler" userId="7bf4dd15-46e5-4c6a-a696-3bbf85d936a4" providerId="ADAL" clId="{FFE03A59-98E4-4304-A020-714B0872B776}" dt="2024-02-20T20:42:55.061" v="248" actId="12"/>
        <pc:sldMkLst>
          <pc:docMk/>
          <pc:sldMk cId="0" sldId="268"/>
        </pc:sldMkLst>
        <pc:spChg chg="mod">
          <ac:chgData name="Wendy M. Sprigler" userId="7bf4dd15-46e5-4c6a-a696-3bbf85d936a4" providerId="ADAL" clId="{FFE03A59-98E4-4304-A020-714B0872B776}" dt="2024-02-20T20:42:55.061" v="248" actId="12"/>
          <ac:spMkLst>
            <pc:docMk/>
            <pc:sldMk cId="0" sldId="268"/>
            <ac:spMk id="4" creationId="{00000000-0000-0000-0000-000000000000}"/>
          </ac:spMkLst>
        </pc:spChg>
      </pc:sldChg>
      <pc:sldChg chg="addSp delSp modSp add del mod">
        <pc:chgData name="Wendy M. Sprigler" userId="7bf4dd15-46e5-4c6a-a696-3bbf85d936a4" providerId="ADAL" clId="{FFE03A59-98E4-4304-A020-714B0872B776}" dt="2024-02-20T19:43:19.199" v="33" actId="207"/>
        <pc:sldMkLst>
          <pc:docMk/>
          <pc:sldMk cId="60204617" sldId="271"/>
        </pc:sldMkLst>
        <pc:spChg chg="add del mod">
          <ac:chgData name="Wendy M. Sprigler" userId="7bf4dd15-46e5-4c6a-a696-3bbf85d936a4" providerId="ADAL" clId="{FFE03A59-98E4-4304-A020-714B0872B776}" dt="2024-02-20T19:42:57.870" v="5" actId="478"/>
          <ac:spMkLst>
            <pc:docMk/>
            <pc:sldMk cId="60204617" sldId="271"/>
            <ac:spMk id="2" creationId="{EBC332EB-1EF2-32A4-28A1-6BE526EB4C81}"/>
          </ac:spMkLst>
        </pc:spChg>
        <pc:spChg chg="add mod">
          <ac:chgData name="Wendy M. Sprigler" userId="7bf4dd15-46e5-4c6a-a696-3bbf85d936a4" providerId="ADAL" clId="{FFE03A59-98E4-4304-A020-714B0872B776}" dt="2024-02-20T19:43:19.199" v="33" actId="207"/>
          <ac:spMkLst>
            <pc:docMk/>
            <pc:sldMk cId="60204617" sldId="271"/>
            <ac:spMk id="3" creationId="{E2E48254-EE30-EE37-5E67-017D89E38BFC}"/>
          </ac:spMkLst>
        </pc:spChg>
      </pc:sldChg>
      <pc:sldChg chg="delSp modSp del mod">
        <pc:chgData name="Wendy M. Sprigler" userId="7bf4dd15-46e5-4c6a-a696-3bbf85d936a4" providerId="ADAL" clId="{FFE03A59-98E4-4304-A020-714B0872B776}" dt="2024-02-20T20:36:25.713" v="204" actId="47"/>
        <pc:sldMkLst>
          <pc:docMk/>
          <pc:sldMk cId="511141902" sldId="285"/>
        </pc:sldMkLst>
        <pc:spChg chg="mod">
          <ac:chgData name="Wendy M. Sprigler" userId="7bf4dd15-46e5-4c6a-a696-3bbf85d936a4" providerId="ADAL" clId="{FFE03A59-98E4-4304-A020-714B0872B776}" dt="2024-02-20T20:33:03.620" v="174" actId="21"/>
          <ac:spMkLst>
            <pc:docMk/>
            <pc:sldMk cId="511141902" sldId="285"/>
            <ac:spMk id="4" creationId="{C3E1DAA4-938C-3C83-3636-E6CCBEE09FB7}"/>
          </ac:spMkLst>
        </pc:spChg>
        <pc:picChg chg="del mod">
          <ac:chgData name="Wendy M. Sprigler" userId="7bf4dd15-46e5-4c6a-a696-3bbf85d936a4" providerId="ADAL" clId="{FFE03A59-98E4-4304-A020-714B0872B776}" dt="2024-02-20T20:35:45.223" v="196" actId="21"/>
          <ac:picMkLst>
            <pc:docMk/>
            <pc:sldMk cId="511141902" sldId="285"/>
            <ac:picMk id="3" creationId="{0F6E15E4-D978-A2E4-968C-176CF1CB8167}"/>
          </ac:picMkLst>
        </pc:picChg>
      </pc:sldChg>
      <pc:sldChg chg="delSp modSp del mod">
        <pc:chgData name="Wendy M. Sprigler" userId="7bf4dd15-46e5-4c6a-a696-3bbf85d936a4" providerId="ADAL" clId="{FFE03A59-98E4-4304-A020-714B0872B776}" dt="2024-02-20T20:40:08.377" v="234" actId="47"/>
        <pc:sldMkLst>
          <pc:docMk/>
          <pc:sldMk cId="2552180030" sldId="286"/>
        </pc:sldMkLst>
        <pc:spChg chg="mod">
          <ac:chgData name="Wendy M. Sprigler" userId="7bf4dd15-46e5-4c6a-a696-3bbf85d936a4" providerId="ADAL" clId="{FFE03A59-98E4-4304-A020-714B0872B776}" dt="2024-02-20T20:38:46.557" v="221" actId="21"/>
          <ac:spMkLst>
            <pc:docMk/>
            <pc:sldMk cId="2552180030" sldId="286"/>
            <ac:spMk id="4" creationId="{5E2107FB-9D3B-FF61-4800-F5F6BD64C0F5}"/>
          </ac:spMkLst>
        </pc:spChg>
        <pc:picChg chg="del">
          <ac:chgData name="Wendy M. Sprigler" userId="7bf4dd15-46e5-4c6a-a696-3bbf85d936a4" providerId="ADAL" clId="{FFE03A59-98E4-4304-A020-714B0872B776}" dt="2024-02-20T20:39:34.594" v="228" actId="21"/>
          <ac:picMkLst>
            <pc:docMk/>
            <pc:sldMk cId="2552180030" sldId="286"/>
            <ac:picMk id="3" creationId="{41D79DCE-B3F2-4A57-809D-2A78340534F9}"/>
          </ac:picMkLst>
        </pc:picChg>
      </pc:sldChg>
      <pc:sldChg chg="addSp delSp modSp del mod">
        <pc:chgData name="Wendy M. Sprigler" userId="7bf4dd15-46e5-4c6a-a696-3bbf85d936a4" providerId="ADAL" clId="{FFE03A59-98E4-4304-A020-714B0872B776}" dt="2024-02-20T20:43:00.103" v="249" actId="47"/>
        <pc:sldMkLst>
          <pc:docMk/>
          <pc:sldMk cId="3037769133" sldId="287"/>
        </pc:sldMkLst>
        <pc:spChg chg="mod">
          <ac:chgData name="Wendy M. Sprigler" userId="7bf4dd15-46e5-4c6a-a696-3bbf85d936a4" providerId="ADAL" clId="{FFE03A59-98E4-4304-A020-714B0872B776}" dt="2024-02-20T20:41:39.303" v="238" actId="21"/>
          <ac:spMkLst>
            <pc:docMk/>
            <pc:sldMk cId="3037769133" sldId="287"/>
            <ac:spMk id="4" creationId="{592C69E5-AEC8-1A5C-BDD1-58B4EC4C9A9F}"/>
          </ac:spMkLst>
        </pc:spChg>
        <pc:spChg chg="add mod">
          <ac:chgData name="Wendy M. Sprigler" userId="7bf4dd15-46e5-4c6a-a696-3bbf85d936a4" providerId="ADAL" clId="{FFE03A59-98E4-4304-A020-714B0872B776}" dt="2024-02-20T20:40:33.391" v="235"/>
          <ac:spMkLst>
            <pc:docMk/>
            <pc:sldMk cId="3037769133" sldId="287"/>
            <ac:spMk id="5" creationId="{39209368-1440-0AE8-211C-A4BA7FF4BC40}"/>
          </ac:spMkLst>
        </pc:spChg>
        <pc:picChg chg="del">
          <ac:chgData name="Wendy M. Sprigler" userId="7bf4dd15-46e5-4c6a-a696-3bbf85d936a4" providerId="ADAL" clId="{FFE03A59-98E4-4304-A020-714B0872B776}" dt="2024-02-20T20:42:17.752" v="244" actId="21"/>
          <ac:picMkLst>
            <pc:docMk/>
            <pc:sldMk cId="3037769133" sldId="287"/>
            <ac:picMk id="3" creationId="{5D1EA850-9C87-0189-180A-8C6559F66D87}"/>
          </ac:picMkLst>
        </pc:picChg>
      </pc:sldChg>
      <pc:sldChg chg="add del">
        <pc:chgData name="Wendy M. Sprigler" userId="7bf4dd15-46e5-4c6a-a696-3bbf85d936a4" providerId="ADAL" clId="{FFE03A59-98E4-4304-A020-714B0872B776}" dt="2024-02-20T19:42:19.310" v="2"/>
        <pc:sldMkLst>
          <pc:docMk/>
          <pc:sldMk cId="1187984880" sldId="288"/>
        </pc:sldMkLst>
      </pc:sldChg>
      <pc:sldChg chg="addSp delSp modSp new mod modClrScheme chgLayout">
        <pc:chgData name="Wendy M. Sprigler" userId="7bf4dd15-46e5-4c6a-a696-3bbf85d936a4" providerId="ADAL" clId="{FFE03A59-98E4-4304-A020-714B0872B776}" dt="2024-02-20T20:45:10.832" v="250"/>
        <pc:sldMkLst>
          <pc:docMk/>
          <pc:sldMk cId="1889729814" sldId="288"/>
        </pc:sldMkLst>
        <pc:spChg chg="del mod ord">
          <ac:chgData name="Wendy M. Sprigler" userId="7bf4dd15-46e5-4c6a-a696-3bbf85d936a4" providerId="ADAL" clId="{FFE03A59-98E4-4304-A020-714B0872B776}" dt="2024-02-20T20:18:48.885" v="50" actId="700"/>
          <ac:spMkLst>
            <pc:docMk/>
            <pc:sldMk cId="1889729814" sldId="288"/>
            <ac:spMk id="2" creationId="{CE00D57B-9A52-7BF3-8F31-49B066461B87}"/>
          </ac:spMkLst>
        </pc:spChg>
        <pc:spChg chg="del">
          <ac:chgData name="Wendy M. Sprigler" userId="7bf4dd15-46e5-4c6a-a696-3bbf85d936a4" providerId="ADAL" clId="{FFE03A59-98E4-4304-A020-714B0872B776}" dt="2024-02-20T20:18:48.885" v="50" actId="700"/>
          <ac:spMkLst>
            <pc:docMk/>
            <pc:sldMk cId="1889729814" sldId="288"/>
            <ac:spMk id="3" creationId="{0E6E0EA7-66BE-A0AE-D50C-12100C83BEB8}"/>
          </ac:spMkLst>
        </pc:spChg>
        <pc:spChg chg="del">
          <ac:chgData name="Wendy M. Sprigler" userId="7bf4dd15-46e5-4c6a-a696-3bbf85d936a4" providerId="ADAL" clId="{FFE03A59-98E4-4304-A020-714B0872B776}" dt="2024-02-20T20:18:48.885" v="50" actId="700"/>
          <ac:spMkLst>
            <pc:docMk/>
            <pc:sldMk cId="1889729814" sldId="288"/>
            <ac:spMk id="4" creationId="{3D3B771D-350B-C5F9-87C9-B7F866DA109E}"/>
          </ac:spMkLst>
        </pc:spChg>
        <pc:spChg chg="del">
          <ac:chgData name="Wendy M. Sprigler" userId="7bf4dd15-46e5-4c6a-a696-3bbf85d936a4" providerId="ADAL" clId="{FFE03A59-98E4-4304-A020-714B0872B776}" dt="2024-02-20T20:18:48.885" v="50" actId="700"/>
          <ac:spMkLst>
            <pc:docMk/>
            <pc:sldMk cId="1889729814" sldId="288"/>
            <ac:spMk id="5" creationId="{089FCFA9-3EFB-7DA9-023D-A5B3F452AE28}"/>
          </ac:spMkLst>
        </pc:spChg>
        <pc:spChg chg="del mod ord">
          <ac:chgData name="Wendy M. Sprigler" userId="7bf4dd15-46e5-4c6a-a696-3bbf85d936a4" providerId="ADAL" clId="{FFE03A59-98E4-4304-A020-714B0872B776}" dt="2024-02-20T20:18:48.885" v="50" actId="700"/>
          <ac:spMkLst>
            <pc:docMk/>
            <pc:sldMk cId="1889729814" sldId="288"/>
            <ac:spMk id="6" creationId="{45C8434A-C0FF-9B45-31FA-6321F9D136C7}"/>
          </ac:spMkLst>
        </pc:spChg>
        <pc:spChg chg="add mod ord">
          <ac:chgData name="Wendy M. Sprigler" userId="7bf4dd15-46e5-4c6a-a696-3bbf85d936a4" providerId="ADAL" clId="{FFE03A59-98E4-4304-A020-714B0872B776}" dt="2024-02-20T20:20:08.413" v="81" actId="14100"/>
          <ac:spMkLst>
            <pc:docMk/>
            <pc:sldMk cId="1889729814" sldId="288"/>
            <ac:spMk id="7" creationId="{FC4D835B-00E2-AAB4-CEAB-293A81E7AD61}"/>
          </ac:spMkLst>
        </pc:spChg>
        <pc:spChg chg="add mod ord">
          <ac:chgData name="Wendy M. Sprigler" userId="7bf4dd15-46e5-4c6a-a696-3bbf85d936a4" providerId="ADAL" clId="{FFE03A59-98E4-4304-A020-714B0872B776}" dt="2024-02-20T20:45:10.832" v="250"/>
          <ac:spMkLst>
            <pc:docMk/>
            <pc:sldMk cId="1889729814" sldId="288"/>
            <ac:spMk id="8" creationId="{18CAA022-F3F3-794F-1025-0751C090AD55}"/>
          </ac:spMkLst>
        </pc:spChg>
      </pc:sldChg>
      <pc:sldChg chg="addSp delSp modSp new mod">
        <pc:chgData name="Wendy M. Sprigler" userId="7bf4dd15-46e5-4c6a-a696-3bbf85d936a4" providerId="ADAL" clId="{FFE03A59-98E4-4304-A020-714B0872B776}" dt="2024-02-20T20:51:49.478" v="319" actId="20577"/>
        <pc:sldMkLst>
          <pc:docMk/>
          <pc:sldMk cId="703102785" sldId="289"/>
        </pc:sldMkLst>
        <pc:spChg chg="mod ord">
          <ac:chgData name="Wendy M. Sprigler" userId="7bf4dd15-46e5-4c6a-a696-3bbf85d936a4" providerId="ADAL" clId="{FFE03A59-98E4-4304-A020-714B0872B776}" dt="2024-02-20T20:45:24.718" v="251"/>
          <ac:spMkLst>
            <pc:docMk/>
            <pc:sldMk cId="703102785" sldId="289"/>
            <ac:spMk id="2" creationId="{4B5A3E99-8D6A-5D21-9F2B-037F1F4DCDB1}"/>
          </ac:spMkLst>
        </pc:spChg>
        <pc:spChg chg="mod">
          <ac:chgData name="Wendy M. Sprigler" userId="7bf4dd15-46e5-4c6a-a696-3bbf85d936a4" providerId="ADAL" clId="{FFE03A59-98E4-4304-A020-714B0872B776}" dt="2024-02-20T20:51:49.478" v="319" actId="20577"/>
          <ac:spMkLst>
            <pc:docMk/>
            <pc:sldMk cId="703102785" sldId="289"/>
            <ac:spMk id="3" creationId="{409FF007-5860-6D47-AC8D-46ABE6BF21DA}"/>
          </ac:spMkLst>
        </pc:spChg>
        <pc:spChg chg="del">
          <ac:chgData name="Wendy M. Sprigler" userId="7bf4dd15-46e5-4c6a-a696-3bbf85d936a4" providerId="ADAL" clId="{FFE03A59-98E4-4304-A020-714B0872B776}" dt="2024-02-20T20:23:15.154" v="92" actId="478"/>
          <ac:spMkLst>
            <pc:docMk/>
            <pc:sldMk cId="703102785" sldId="289"/>
            <ac:spMk id="4" creationId="{F4935E0F-F5BF-EDB5-99F0-8EE90255F32C}"/>
          </ac:spMkLst>
        </pc:spChg>
        <pc:picChg chg="add mod">
          <ac:chgData name="Wendy M. Sprigler" userId="7bf4dd15-46e5-4c6a-a696-3bbf85d936a4" providerId="ADAL" clId="{FFE03A59-98E4-4304-A020-714B0872B776}" dt="2024-02-20T20:45:33.800" v="252" actId="962"/>
          <ac:picMkLst>
            <pc:docMk/>
            <pc:sldMk cId="703102785" sldId="289"/>
            <ac:picMk id="6" creationId="{6C8ECBF6-24AD-A8A2-ABDF-D0EDCEB84D7D}"/>
          </ac:picMkLst>
        </pc:picChg>
      </pc:sldChg>
      <pc:sldChg chg="addSp delSp modSp new mod">
        <pc:chgData name="Wendy M. Sprigler" userId="7bf4dd15-46e5-4c6a-a696-3bbf85d936a4" providerId="ADAL" clId="{FFE03A59-98E4-4304-A020-714B0872B776}" dt="2024-02-20T20:51:17.519" v="295" actId="20577"/>
        <pc:sldMkLst>
          <pc:docMk/>
          <pc:sldMk cId="24317932" sldId="290"/>
        </pc:sldMkLst>
        <pc:spChg chg="del">
          <ac:chgData name="Wendy M. Sprigler" userId="7bf4dd15-46e5-4c6a-a696-3bbf85d936a4" providerId="ADAL" clId="{FFE03A59-98E4-4304-A020-714B0872B776}" dt="2024-02-20T20:26:23.006" v="118" actId="478"/>
          <ac:spMkLst>
            <pc:docMk/>
            <pc:sldMk cId="24317932" sldId="290"/>
            <ac:spMk id="2" creationId="{CE350C14-10BF-EA76-26F6-45C9C7DA4F01}"/>
          </ac:spMkLst>
        </pc:spChg>
        <pc:spChg chg="del mod ord">
          <ac:chgData name="Wendy M. Sprigler" userId="7bf4dd15-46e5-4c6a-a696-3bbf85d936a4" providerId="ADAL" clId="{FFE03A59-98E4-4304-A020-714B0872B776}" dt="2024-02-20T20:47:27.330" v="256" actId="478"/>
          <ac:spMkLst>
            <pc:docMk/>
            <pc:sldMk cId="24317932" sldId="290"/>
            <ac:spMk id="3" creationId="{E0075D95-FFF4-F2CA-55CB-62F80F533230}"/>
          </ac:spMkLst>
        </pc:spChg>
        <pc:spChg chg="add mod">
          <ac:chgData name="Wendy M. Sprigler" userId="7bf4dd15-46e5-4c6a-a696-3bbf85d936a4" providerId="ADAL" clId="{FFE03A59-98E4-4304-A020-714B0872B776}" dt="2024-02-20T20:51:17.519" v="295" actId="20577"/>
          <ac:spMkLst>
            <pc:docMk/>
            <pc:sldMk cId="24317932" sldId="290"/>
            <ac:spMk id="6" creationId="{85DDFAC1-FC83-4B8F-B495-E79664E12B51}"/>
          </ac:spMkLst>
        </pc:spChg>
        <pc:spChg chg="add mod">
          <ac:chgData name="Wendy M. Sprigler" userId="7bf4dd15-46e5-4c6a-a696-3bbf85d936a4" providerId="ADAL" clId="{FFE03A59-98E4-4304-A020-714B0872B776}" dt="2024-02-20T20:47:57.119" v="261" actId="1076"/>
          <ac:spMkLst>
            <pc:docMk/>
            <pc:sldMk cId="24317932" sldId="290"/>
            <ac:spMk id="7" creationId="{00000000-0000-0000-0000-000000000000}"/>
          </ac:spMkLst>
        </pc:spChg>
        <pc:spChg chg="add mod ord">
          <ac:chgData name="Wendy M. Sprigler" userId="7bf4dd15-46e5-4c6a-a696-3bbf85d936a4" providerId="ADAL" clId="{FFE03A59-98E4-4304-A020-714B0872B776}" dt="2024-02-20T20:48:11.799" v="265"/>
          <ac:spMkLst>
            <pc:docMk/>
            <pc:sldMk cId="24317932" sldId="290"/>
            <ac:spMk id="10" creationId="{390EAC71-59A3-B5A9-AEAA-2A69E3D80E73}"/>
          </ac:spMkLst>
        </pc:spChg>
        <pc:picChg chg="add mod ord">
          <ac:chgData name="Wendy M. Sprigler" userId="7bf4dd15-46e5-4c6a-a696-3bbf85d936a4" providerId="ADAL" clId="{FFE03A59-98E4-4304-A020-714B0872B776}" dt="2024-02-20T20:48:53.009" v="266" actId="962"/>
          <ac:picMkLst>
            <pc:docMk/>
            <pc:sldMk cId="24317932" sldId="290"/>
            <ac:picMk id="5" creationId="{61CE3E23-6B10-99C9-BB9E-9A40F750516E}"/>
          </ac:picMkLst>
        </pc:picChg>
        <pc:picChg chg="add mod">
          <ac:chgData name="Wendy M. Sprigler" userId="7bf4dd15-46e5-4c6a-a696-3bbf85d936a4" providerId="ADAL" clId="{FFE03A59-98E4-4304-A020-714B0872B776}" dt="2024-02-20T20:49:05.307" v="267" actId="962"/>
          <ac:picMkLst>
            <pc:docMk/>
            <pc:sldMk cId="24317932" sldId="290"/>
            <ac:picMk id="8" creationId="{00000000-0000-0000-0000-000000000000}"/>
          </ac:picMkLst>
        </pc:picChg>
      </pc:sldChg>
      <pc:sldChg chg="addSp delSp modSp new del mod">
        <pc:chgData name="Wendy M. Sprigler" userId="7bf4dd15-46e5-4c6a-a696-3bbf85d936a4" providerId="ADAL" clId="{FFE03A59-98E4-4304-A020-714B0872B776}" dt="2024-02-20T20:24:53.086" v="110" actId="47"/>
        <pc:sldMkLst>
          <pc:docMk/>
          <pc:sldMk cId="1617329849" sldId="290"/>
        </pc:sldMkLst>
        <pc:spChg chg="del mod">
          <ac:chgData name="Wendy M. Sprigler" userId="7bf4dd15-46e5-4c6a-a696-3bbf85d936a4" providerId="ADAL" clId="{FFE03A59-98E4-4304-A020-714B0872B776}" dt="2024-02-20T20:24:51.198" v="109" actId="478"/>
          <ac:spMkLst>
            <pc:docMk/>
            <pc:sldMk cId="1617329849" sldId="290"/>
            <ac:spMk id="2" creationId="{5EC3EEF8-93D4-D2C7-E7DB-A46895150AFE}"/>
          </ac:spMkLst>
        </pc:spChg>
        <pc:spChg chg="add mod">
          <ac:chgData name="Wendy M. Sprigler" userId="7bf4dd15-46e5-4c6a-a696-3bbf85d936a4" providerId="ADAL" clId="{FFE03A59-98E4-4304-A020-714B0872B776}" dt="2024-02-20T20:24:51.198" v="109" actId="478"/>
          <ac:spMkLst>
            <pc:docMk/>
            <pc:sldMk cId="1617329849" sldId="290"/>
            <ac:spMk id="5" creationId="{B576576F-732D-DD29-BE79-8791C78DCDF4}"/>
          </ac:spMkLst>
        </pc:spChg>
      </pc:sldChg>
      <pc:sldChg chg="new del">
        <pc:chgData name="Wendy M. Sprigler" userId="7bf4dd15-46e5-4c6a-a696-3bbf85d936a4" providerId="ADAL" clId="{FFE03A59-98E4-4304-A020-714B0872B776}" dt="2024-02-20T20:25:21.954" v="112" actId="47"/>
        <pc:sldMkLst>
          <pc:docMk/>
          <pc:sldMk cId="3808964045" sldId="290"/>
        </pc:sldMkLst>
      </pc:sldChg>
      <pc:sldChg chg="addSp delSp modSp new mod">
        <pc:chgData name="Wendy M. Sprigler" userId="7bf4dd15-46e5-4c6a-a696-3bbf85d936a4" providerId="ADAL" clId="{FFE03A59-98E4-4304-A020-714B0872B776}" dt="2024-02-20T20:51:29.257" v="303" actId="20577"/>
        <pc:sldMkLst>
          <pc:docMk/>
          <pc:sldMk cId="36409549" sldId="291"/>
        </pc:sldMkLst>
        <pc:spChg chg="mod">
          <ac:chgData name="Wendy M. Sprigler" userId="7bf4dd15-46e5-4c6a-a696-3bbf85d936a4" providerId="ADAL" clId="{FFE03A59-98E4-4304-A020-714B0872B776}" dt="2024-02-20T20:36:48.483" v="207" actId="14100"/>
          <ac:spMkLst>
            <pc:docMk/>
            <pc:sldMk cId="36409549" sldId="291"/>
            <ac:spMk id="2" creationId="{355DBB4F-719A-0990-8F74-A265050D2539}"/>
          </ac:spMkLst>
        </pc:spChg>
        <pc:spChg chg="mod">
          <ac:chgData name="Wendy M. Sprigler" userId="7bf4dd15-46e5-4c6a-a696-3bbf85d936a4" providerId="ADAL" clId="{FFE03A59-98E4-4304-A020-714B0872B776}" dt="2024-02-20T20:37:39.907" v="212" actId="14100"/>
          <ac:spMkLst>
            <pc:docMk/>
            <pc:sldMk cId="36409549" sldId="291"/>
            <ac:spMk id="3" creationId="{E14F8314-54FE-5301-3C10-4F4B2FB70C54}"/>
          </ac:spMkLst>
        </pc:spChg>
        <pc:spChg chg="mod">
          <ac:chgData name="Wendy M. Sprigler" userId="7bf4dd15-46e5-4c6a-a696-3bbf85d936a4" providerId="ADAL" clId="{FFE03A59-98E4-4304-A020-714B0872B776}" dt="2024-02-20T20:50:28.666" v="274"/>
          <ac:spMkLst>
            <pc:docMk/>
            <pc:sldMk cId="36409549" sldId="291"/>
            <ac:spMk id="4" creationId="{75DF2038-5552-E701-A620-5631712CF9AB}"/>
          </ac:spMkLst>
        </pc:spChg>
        <pc:spChg chg="mod">
          <ac:chgData name="Wendy M. Sprigler" userId="7bf4dd15-46e5-4c6a-a696-3bbf85d936a4" providerId="ADAL" clId="{FFE03A59-98E4-4304-A020-714B0872B776}" dt="2024-02-20T20:38:18.776" v="219" actId="1076"/>
          <ac:spMkLst>
            <pc:docMk/>
            <pc:sldMk cId="36409549" sldId="291"/>
            <ac:spMk id="5" creationId="{8C785264-CBA8-5314-0FC9-11A8EF452590}"/>
          </ac:spMkLst>
        </pc:spChg>
        <pc:spChg chg="del mod">
          <ac:chgData name="Wendy M. Sprigler" userId="7bf4dd15-46e5-4c6a-a696-3bbf85d936a4" providerId="ADAL" clId="{FFE03A59-98E4-4304-A020-714B0872B776}" dt="2024-02-20T20:36:13.054" v="201" actId="478"/>
          <ac:spMkLst>
            <pc:docMk/>
            <pc:sldMk cId="36409549" sldId="291"/>
            <ac:spMk id="6" creationId="{506243F1-4123-5223-5B0D-313CFD961C25}"/>
          </ac:spMkLst>
        </pc:spChg>
        <pc:spChg chg="del mod">
          <ac:chgData name="Wendy M. Sprigler" userId="7bf4dd15-46e5-4c6a-a696-3bbf85d936a4" providerId="ADAL" clId="{FFE03A59-98E4-4304-A020-714B0872B776}" dt="2024-02-20T20:38:07.035" v="217" actId="478"/>
          <ac:spMkLst>
            <pc:docMk/>
            <pc:sldMk cId="36409549" sldId="291"/>
            <ac:spMk id="7" creationId="{183E1319-9512-B368-1F11-348B870F9326}"/>
          </ac:spMkLst>
        </pc:spChg>
        <pc:spChg chg="del mod">
          <ac:chgData name="Wendy M. Sprigler" userId="7bf4dd15-46e5-4c6a-a696-3bbf85d936a4" providerId="ADAL" clId="{FFE03A59-98E4-4304-A020-714B0872B776}" dt="2024-02-20T20:36:15.328" v="202" actId="478"/>
          <ac:spMkLst>
            <pc:docMk/>
            <pc:sldMk cId="36409549" sldId="291"/>
            <ac:spMk id="8" creationId="{B93E8ABD-5E08-C03D-CC0B-7D6526A6EB64}"/>
          </ac:spMkLst>
        </pc:spChg>
        <pc:spChg chg="mod">
          <ac:chgData name="Wendy M. Sprigler" userId="7bf4dd15-46e5-4c6a-a696-3bbf85d936a4" providerId="ADAL" clId="{FFE03A59-98E4-4304-A020-714B0872B776}" dt="2024-02-20T20:38:53.543" v="223" actId="14100"/>
          <ac:spMkLst>
            <pc:docMk/>
            <pc:sldMk cId="36409549" sldId="291"/>
            <ac:spMk id="9" creationId="{209D09D5-0DB1-1E31-85C1-007C85720DA6}"/>
          </ac:spMkLst>
        </pc:spChg>
        <pc:spChg chg="mod">
          <ac:chgData name="Wendy M. Sprigler" userId="7bf4dd15-46e5-4c6a-a696-3bbf85d936a4" providerId="ADAL" clId="{FFE03A59-98E4-4304-A020-714B0872B776}" dt="2024-02-20T20:51:29.257" v="303" actId="20577"/>
          <ac:spMkLst>
            <pc:docMk/>
            <pc:sldMk cId="36409549" sldId="291"/>
            <ac:spMk id="10" creationId="{9329417C-BB44-246F-D9A8-E47F7D15E086}"/>
          </ac:spMkLst>
        </pc:spChg>
        <pc:picChg chg="add mod">
          <ac:chgData name="Wendy M. Sprigler" userId="7bf4dd15-46e5-4c6a-a696-3bbf85d936a4" providerId="ADAL" clId="{FFE03A59-98E4-4304-A020-714B0872B776}" dt="2024-02-20T20:50:37.341" v="277"/>
          <ac:picMkLst>
            <pc:docMk/>
            <pc:sldMk cId="36409549" sldId="291"/>
            <ac:picMk id="11" creationId="{0F6E15E4-D978-A2E4-968C-176CF1CB8167}"/>
          </ac:picMkLst>
        </pc:picChg>
        <pc:picChg chg="add mod">
          <ac:chgData name="Wendy M. Sprigler" userId="7bf4dd15-46e5-4c6a-a696-3bbf85d936a4" providerId="ADAL" clId="{FFE03A59-98E4-4304-A020-714B0872B776}" dt="2024-02-20T20:39:50.888" v="233" actId="962"/>
          <ac:picMkLst>
            <pc:docMk/>
            <pc:sldMk cId="36409549" sldId="291"/>
            <ac:picMk id="12" creationId="{41D79DCE-B3F2-4A57-809D-2A78340534F9}"/>
          </ac:picMkLst>
        </pc:picChg>
      </pc:sldChg>
      <pc:sldChg chg="addSp delSp modSp new mod">
        <pc:chgData name="Wendy M. Sprigler" userId="7bf4dd15-46e5-4c6a-a696-3bbf85d936a4" providerId="ADAL" clId="{FFE03A59-98E4-4304-A020-714B0872B776}" dt="2024-02-20T20:51:36.401" v="311" actId="20577"/>
        <pc:sldMkLst>
          <pc:docMk/>
          <pc:sldMk cId="1272065811" sldId="292"/>
        </pc:sldMkLst>
        <pc:spChg chg="del">
          <ac:chgData name="Wendy M. Sprigler" userId="7bf4dd15-46e5-4c6a-a696-3bbf85d936a4" providerId="ADAL" clId="{FFE03A59-98E4-4304-A020-714B0872B776}" dt="2024-02-20T20:41:26.921" v="237"/>
          <ac:spMkLst>
            <pc:docMk/>
            <pc:sldMk cId="1272065811" sldId="292"/>
            <ac:spMk id="2" creationId="{48369640-D2DB-34F6-1CEC-41BDDAF4BA97}"/>
          </ac:spMkLst>
        </pc:spChg>
        <pc:spChg chg="add mod">
          <ac:chgData name="Wendy M. Sprigler" userId="7bf4dd15-46e5-4c6a-a696-3bbf85d936a4" providerId="ADAL" clId="{FFE03A59-98E4-4304-A020-714B0872B776}" dt="2024-02-20T20:51:36.401" v="311" actId="20577"/>
          <ac:spMkLst>
            <pc:docMk/>
            <pc:sldMk cId="1272065811" sldId="292"/>
            <ac:spMk id="3" creationId="{21567D1F-73C3-4586-3599-2B85CE3ED020}"/>
          </ac:spMkLst>
        </pc:spChg>
        <pc:spChg chg="add mod">
          <ac:chgData name="Wendy M. Sprigler" userId="7bf4dd15-46e5-4c6a-a696-3bbf85d936a4" providerId="ADAL" clId="{FFE03A59-98E4-4304-A020-714B0872B776}" dt="2024-02-20T20:42:10.742" v="243" actId="14100"/>
          <ac:spMkLst>
            <pc:docMk/>
            <pc:sldMk cId="1272065811" sldId="292"/>
            <ac:spMk id="5" creationId="{1BB24658-5AF9-2ECD-7D62-D5ED4DB69094}"/>
          </ac:spMkLst>
        </pc:spChg>
        <pc:picChg chg="add mod">
          <ac:chgData name="Wendy M. Sprigler" userId="7bf4dd15-46e5-4c6a-a696-3bbf85d936a4" providerId="ADAL" clId="{FFE03A59-98E4-4304-A020-714B0872B776}" dt="2024-02-20T20:42:25.716" v="246" actId="1076"/>
          <ac:picMkLst>
            <pc:docMk/>
            <pc:sldMk cId="1272065811" sldId="292"/>
            <ac:picMk id="6" creationId="{5D1EA850-9C87-0189-180A-8C6559F66D87}"/>
          </ac:picMkLst>
        </pc:picChg>
      </pc:sldChg>
      <pc:sldMasterChg chg="delSldLayout">
        <pc:chgData name="Wendy M. Sprigler" userId="7bf4dd15-46e5-4c6a-a696-3bbf85d936a4" providerId="ADAL" clId="{FFE03A59-98E4-4304-A020-714B0872B776}" dt="2024-02-20T20:43:00.103" v="249" actId="47"/>
        <pc:sldMasterMkLst>
          <pc:docMk/>
          <pc:sldMasterMk cId="0" sldId="2147483648"/>
        </pc:sldMasterMkLst>
        <pc:sldLayoutChg chg="del">
          <pc:chgData name="Wendy M. Sprigler" userId="7bf4dd15-46e5-4c6a-a696-3bbf85d936a4" providerId="ADAL" clId="{FFE03A59-98E4-4304-A020-714B0872B776}" dt="2024-02-20T20:20:29.047" v="84" actId="47"/>
          <pc:sldLayoutMkLst>
            <pc:docMk/>
            <pc:sldMasterMk cId="0" sldId="2147483648"/>
            <pc:sldLayoutMk cId="0" sldId="2147483651"/>
          </pc:sldLayoutMkLst>
        </pc:sldLayoutChg>
        <pc:sldLayoutChg chg="del">
          <pc:chgData name="Wendy M. Sprigler" userId="7bf4dd15-46e5-4c6a-a696-3bbf85d936a4" providerId="ADAL" clId="{FFE03A59-98E4-4304-A020-714B0872B776}" dt="2024-02-20T20:24:14.892" v="104" actId="47"/>
          <pc:sldLayoutMkLst>
            <pc:docMk/>
            <pc:sldMasterMk cId="0" sldId="2147483648"/>
            <pc:sldLayoutMk cId="0" sldId="2147483652"/>
          </pc:sldLayoutMkLst>
        </pc:sldLayoutChg>
        <pc:sldLayoutChg chg="del">
          <pc:chgData name="Wendy M. Sprigler" userId="7bf4dd15-46e5-4c6a-a696-3bbf85d936a4" providerId="ADAL" clId="{FFE03A59-98E4-4304-A020-714B0872B776}" dt="2024-02-20T20:43:00.103" v="249" actId="47"/>
          <pc:sldLayoutMkLst>
            <pc:docMk/>
            <pc:sldMasterMk cId="0" sldId="2147483648"/>
            <pc:sldLayoutMk cId="0" sldId="2147483653"/>
          </pc:sldLayoutMkLst>
        </pc:sldLayoutChg>
        <pc:sldLayoutChg chg="del">
          <pc:chgData name="Wendy M. Sprigler" userId="7bf4dd15-46e5-4c6a-a696-3bbf85d936a4" providerId="ADAL" clId="{FFE03A59-98E4-4304-A020-714B0872B776}" dt="2024-02-20T20:26:45.118" v="123" actId="47"/>
          <pc:sldLayoutMkLst>
            <pc:docMk/>
            <pc:sldMasterMk cId="0" sldId="2147483648"/>
            <pc:sldLayoutMk cId="0" sldId="214748365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860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8603"/>
        <a:ext cx="1938002" cy="581400"/>
      </dsp:txXfrm>
    </dsp:sp>
    <dsp:sp modelId="{22359DD7-1BFB-4900-BAE6-6084F2F57988}">
      <dsp:nvSpPr>
        <dsp:cNvPr id="0" name=""/>
        <dsp:cNvSpPr/>
      </dsp:nvSpPr>
      <dsp:spPr>
        <a:xfrm>
          <a:off x="1530" y="1384042"/>
          <a:ext cx="1938002" cy="341645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4042"/>
        <a:ext cx="1938002" cy="3416458"/>
      </dsp:txXfrm>
    </dsp:sp>
    <dsp:sp modelId="{C4F84DEA-2002-4D32-8E80-70EEE05E345A}">
      <dsp:nvSpPr>
        <dsp:cNvPr id="0" name=""/>
        <dsp:cNvSpPr/>
      </dsp:nvSpPr>
      <dsp:spPr>
        <a:xfrm>
          <a:off x="2047533"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7549"/>
        <a:ext cx="1938002" cy="581400"/>
      </dsp:txXfrm>
    </dsp:sp>
    <dsp:sp modelId="{4FEB85EB-D046-4CDB-8A62-BBCE260C4490}">
      <dsp:nvSpPr>
        <dsp:cNvPr id="0" name=""/>
        <dsp:cNvSpPr/>
      </dsp:nvSpPr>
      <dsp:spPr>
        <a:xfrm>
          <a:off x="2036234" y="1430947"/>
          <a:ext cx="1938002" cy="342067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0947"/>
        <a:ext cx="1938002" cy="3420675"/>
      </dsp:txXfrm>
    </dsp:sp>
    <dsp:sp modelId="{49B7F8FA-D256-41EF-9327-52A3551D9A60}">
      <dsp:nvSpPr>
        <dsp:cNvPr id="0" name=""/>
        <dsp:cNvSpPr/>
      </dsp:nvSpPr>
      <dsp:spPr>
        <a:xfrm>
          <a:off x="4093536"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7549"/>
        <a:ext cx="1938002" cy="581400"/>
      </dsp:txXfrm>
    </dsp:sp>
    <dsp:sp modelId="{6B5FE59C-B471-448A-AA7A-B526DCC4D4CA}">
      <dsp:nvSpPr>
        <dsp:cNvPr id="0" name=""/>
        <dsp:cNvSpPr/>
      </dsp:nvSpPr>
      <dsp:spPr>
        <a:xfrm>
          <a:off x="4076869"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0947"/>
        <a:ext cx="1938002" cy="3420675"/>
      </dsp:txXfrm>
    </dsp:sp>
    <dsp:sp modelId="{4132ECB1-6BEF-4935-AFA3-B2EAA48FDE7E}">
      <dsp:nvSpPr>
        <dsp:cNvPr id="0" name=""/>
        <dsp:cNvSpPr/>
      </dsp:nvSpPr>
      <dsp:spPr>
        <a:xfrm>
          <a:off x="6139538"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7549"/>
        <a:ext cx="1938002" cy="581400"/>
      </dsp:txXfrm>
    </dsp:sp>
    <dsp:sp modelId="{C42A8BDE-B838-475D-AFDE-17B60D744AB6}">
      <dsp:nvSpPr>
        <dsp:cNvPr id="0" name=""/>
        <dsp:cNvSpPr/>
      </dsp:nvSpPr>
      <dsp:spPr>
        <a:xfrm>
          <a:off x="6139538" y="1430947"/>
          <a:ext cx="1938002" cy="342067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0947"/>
        <a:ext cx="1938002" cy="3420675"/>
      </dsp:txXfrm>
    </dsp:sp>
    <dsp:sp modelId="{59606EB9-9F10-4D12-A33F-A242FDCC0D0F}">
      <dsp:nvSpPr>
        <dsp:cNvPr id="0" name=""/>
        <dsp:cNvSpPr/>
      </dsp:nvSpPr>
      <dsp:spPr>
        <a:xfrm>
          <a:off x="8185541"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7549"/>
        <a:ext cx="1938002" cy="581400"/>
      </dsp:txXfrm>
    </dsp:sp>
    <dsp:sp modelId="{C8429E68-36DD-4F6A-A2F4-7CCDADCEFAD1}">
      <dsp:nvSpPr>
        <dsp:cNvPr id="0" name=""/>
        <dsp:cNvSpPr/>
      </dsp:nvSpPr>
      <dsp:spPr>
        <a:xfrm>
          <a:off x="8185541"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0947"/>
        <a:ext cx="1938002" cy="3420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860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8603"/>
        <a:ext cx="1938002" cy="581400"/>
      </dsp:txXfrm>
    </dsp:sp>
    <dsp:sp modelId="{22359DD7-1BFB-4900-BAE6-6084F2F57988}">
      <dsp:nvSpPr>
        <dsp:cNvPr id="0" name=""/>
        <dsp:cNvSpPr/>
      </dsp:nvSpPr>
      <dsp:spPr>
        <a:xfrm>
          <a:off x="1530" y="1384042"/>
          <a:ext cx="1938002" cy="341645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4042"/>
        <a:ext cx="1938002" cy="3416458"/>
      </dsp:txXfrm>
    </dsp:sp>
    <dsp:sp modelId="{C4F84DEA-2002-4D32-8E80-70EEE05E345A}">
      <dsp:nvSpPr>
        <dsp:cNvPr id="0" name=""/>
        <dsp:cNvSpPr/>
      </dsp:nvSpPr>
      <dsp:spPr>
        <a:xfrm>
          <a:off x="2047533"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7549"/>
        <a:ext cx="1938002" cy="581400"/>
      </dsp:txXfrm>
    </dsp:sp>
    <dsp:sp modelId="{4FEB85EB-D046-4CDB-8A62-BBCE260C4490}">
      <dsp:nvSpPr>
        <dsp:cNvPr id="0" name=""/>
        <dsp:cNvSpPr/>
      </dsp:nvSpPr>
      <dsp:spPr>
        <a:xfrm>
          <a:off x="2036234" y="1430947"/>
          <a:ext cx="1938002" cy="342067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0947"/>
        <a:ext cx="1938002" cy="3420675"/>
      </dsp:txXfrm>
    </dsp:sp>
    <dsp:sp modelId="{49B7F8FA-D256-41EF-9327-52A3551D9A60}">
      <dsp:nvSpPr>
        <dsp:cNvPr id="0" name=""/>
        <dsp:cNvSpPr/>
      </dsp:nvSpPr>
      <dsp:spPr>
        <a:xfrm>
          <a:off x="4093536"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7549"/>
        <a:ext cx="1938002" cy="581400"/>
      </dsp:txXfrm>
    </dsp:sp>
    <dsp:sp modelId="{6B5FE59C-B471-448A-AA7A-B526DCC4D4CA}">
      <dsp:nvSpPr>
        <dsp:cNvPr id="0" name=""/>
        <dsp:cNvSpPr/>
      </dsp:nvSpPr>
      <dsp:spPr>
        <a:xfrm>
          <a:off x="4076869"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0947"/>
        <a:ext cx="1938002" cy="3420675"/>
      </dsp:txXfrm>
    </dsp:sp>
    <dsp:sp modelId="{4132ECB1-6BEF-4935-AFA3-B2EAA48FDE7E}">
      <dsp:nvSpPr>
        <dsp:cNvPr id="0" name=""/>
        <dsp:cNvSpPr/>
      </dsp:nvSpPr>
      <dsp:spPr>
        <a:xfrm>
          <a:off x="6139538"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7549"/>
        <a:ext cx="1938002" cy="581400"/>
      </dsp:txXfrm>
    </dsp:sp>
    <dsp:sp modelId="{C42A8BDE-B838-475D-AFDE-17B60D744AB6}">
      <dsp:nvSpPr>
        <dsp:cNvPr id="0" name=""/>
        <dsp:cNvSpPr/>
      </dsp:nvSpPr>
      <dsp:spPr>
        <a:xfrm>
          <a:off x="6139538" y="1430947"/>
          <a:ext cx="1938002" cy="342067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0947"/>
        <a:ext cx="1938002" cy="3420675"/>
      </dsp:txXfrm>
    </dsp:sp>
    <dsp:sp modelId="{59606EB9-9F10-4D12-A33F-A242FDCC0D0F}">
      <dsp:nvSpPr>
        <dsp:cNvPr id="0" name=""/>
        <dsp:cNvSpPr/>
      </dsp:nvSpPr>
      <dsp:spPr>
        <a:xfrm>
          <a:off x="8185541"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7549"/>
        <a:ext cx="1938002" cy="581400"/>
      </dsp:txXfrm>
    </dsp:sp>
    <dsp:sp modelId="{C8429E68-36DD-4F6A-A2F4-7CCDADCEFAD1}">
      <dsp:nvSpPr>
        <dsp:cNvPr id="0" name=""/>
        <dsp:cNvSpPr/>
      </dsp:nvSpPr>
      <dsp:spPr>
        <a:xfrm>
          <a:off x="8185541"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0947"/>
        <a:ext cx="1938002" cy="342067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E531B-1B0C-4509-8061-7EC134E221C3}" type="datetimeFigureOut">
              <a:rPr lang="en-US" smtClean="0"/>
              <a:t>2/20/2024</a:t>
            </a:fld>
            <a:endParaRPr lang="en-US"/>
          </a:p>
        </p:txBody>
      </p:sp>
      <p:sp>
        <p:nvSpPr>
          <p:cNvPr id="4" name="Slide Image Placeholder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D77C2-4A13-4A73-ACBC-6DDC40B89647}" type="slidenum">
              <a:rPr lang="en-US" smtClean="0"/>
              <a:t>‹#›</a:t>
            </a:fld>
            <a:endParaRPr lang="en-US"/>
          </a:p>
        </p:txBody>
      </p:sp>
    </p:spTree>
    <p:extLst>
      <p:ext uri="{BB962C8B-B14F-4D97-AF65-F5344CB8AC3E}">
        <p14:creationId xmlns:p14="http://schemas.microsoft.com/office/powerpoint/2010/main" val="6804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002665" y="3302000"/>
            <a:ext cx="3835400" cy="1177925"/>
          </a:xfrm>
          <a:prstGeom prst="rect">
            <a:avLst/>
          </a:prstGeom>
          <a:noFill/>
          <a:ln w="0" cmpd="sng">
            <a:noFill/>
            <a:prstDash val="solid"/>
          </a:ln>
        </p:spPr>
        <p:txBody>
          <a:bodyPr vert="horz" lIns="0" tIns="0" rIns="0" bIns="0" anchor="t"/>
          <a:lstStyle/>
          <a:p>
            <a:pPr marL="0" marR="0" indent="0" algn="l">
              <a:lnSpc>
                <a:spcPts val="4200"/>
              </a:lnSpc>
              <a:spcAft>
                <a:spcPts val="805"/>
              </a:spcAft>
            </a:pPr>
            <a:r>
              <a:rPr lang="en-US" sz="3150" spc="0">
                <a:solidFill>
                  <a:srgbClr val="ACF1E4"/>
                </a:solidFill>
                <a:latin typeface="Arial" panose="02020603050405020304" pitchFamily="2"/>
              </a:rPr>
              <a:t>Assertive Community Treatment </a:t>
            </a:r>
          </a:p>
        </p:txBody>
      </p:sp>
      <p:sp>
        <p:nvSpPr>
          <p:cNvPr id="7" name="Text Placeholder 6"/>
          <p:cNvSpPr>
            <a:spLocks noGrp="1"/>
          </p:cNvSpPr>
          <p:nvPr>
            <p:ph type="body" idx="10"/>
          </p:nvPr>
        </p:nvSpPr>
        <p:spPr>
          <a:xfrm>
            <a:off x="1002665" y="4479925"/>
            <a:ext cx="3835400" cy="799465"/>
          </a:xfrm>
          <a:prstGeom prst="rect">
            <a:avLst/>
          </a:prstGeom>
          <a:noFill/>
          <a:ln w="0" cmpd="sng">
            <a:noFill/>
            <a:prstDash val="solid"/>
          </a:ln>
        </p:spPr>
        <p:txBody>
          <a:bodyPr vert="horz" lIns="0" tIns="60325" rIns="0" bIns="0" anchor="t"/>
          <a:lstStyle/>
          <a:p>
            <a:pPr marL="0" marR="0" indent="0" algn="l">
              <a:lnSpc>
                <a:spcPts val="3100"/>
              </a:lnSpc>
              <a:spcAft>
                <a:spcPts val="9465"/>
              </a:spcAft>
            </a:pPr>
            <a:r>
              <a:rPr lang="en-US" sz="1800" spc="0">
                <a:solidFill>
                  <a:srgbClr val="FFFFFF"/>
                </a:solidFill>
                <a:latin typeface="Arial" panose="02020603050405020304" pitchFamily="2"/>
              </a:rPr>
              <a:t>Service Implementation </a:t>
            </a:r>
            <a:br/>
            <a:r>
              <a:rPr lang="en-US" sz="1800" spc="0">
                <a:solidFill>
                  <a:srgbClr val="FFFFFF"/>
                </a:solidFill>
                <a:latin typeface="Arial" panose="02020603050405020304" pitchFamily="2"/>
              </a:rPr>
              <a:t>Provider Education 2023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9" y="2030248"/>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0327"/>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1" y="2373621"/>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8" y="2949364"/>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39442"/>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50" y="3292737"/>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5" y="3888731"/>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8" y="3878810"/>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7" y="4232104"/>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6" y="4771668"/>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61747"/>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8" y="5115041"/>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9" y="2013716"/>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2" y="2003794"/>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1" y="2357089"/>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8" y="2932831"/>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1" y="2922910"/>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90" y="3276205"/>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2199"/>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8" y="3862277"/>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7" y="4215572"/>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6" y="4755136"/>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9" y="4745214"/>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8" y="5098509"/>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C94456BE-BF64-0AAE-3170-6A3981BC3F94}"/>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pic>
        <p:nvPicPr>
          <p:cNvPr id="9" name="Picture 8" descr="A green triangle with a black background&#10;&#10;Description automatically generated with medium confidence">
            <a:extLst>
              <a:ext uri="{FF2B5EF4-FFF2-40B4-BE49-F238E27FC236}">
                <a16:creationId xmlns:a16="http://schemas.microsoft.com/office/drawing/2014/main" id="{BD461C8E-FB35-6C58-E9C0-E1782F8E0A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0" name="Straight Connector 9">
            <a:extLst>
              <a:ext uri="{FF2B5EF4-FFF2-40B4-BE49-F238E27FC236}">
                <a16:creationId xmlns:a16="http://schemas.microsoft.com/office/drawing/2014/main" id="{F536CD3E-6861-E33D-3A44-38389D01A810}"/>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BC5515E7-BE50-E87A-ED9C-5F68314D70A7}"/>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7272773"/>
      </p:ext>
    </p:extLst>
  </p:cSld>
  <p:clrMapOvr>
    <a:masterClrMapping/>
  </p:clrMapOvr>
  <p:extLst>
    <p:ext uri="{DCECCB84-F9BA-43D5-87BE-67443E8EF086}">
      <p15:sldGuideLst xmlns:p15="http://schemas.microsoft.com/office/powerpoint/2012/main">
        <p15:guide id="5">
          <p15:clr>
            <a:srgbClr val="FBAE40"/>
          </p15:clr>
        </p15:guide>
        <p15:guide id="6"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27727"/>
            <a:ext cx="11303000"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246E79DA-EC67-C737-99DC-B56B640F96E5}"/>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1DF8E0AC-72F4-DC5D-EC87-63437F9E4F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9" name="Straight Connector 8">
            <a:extLst>
              <a:ext uri="{FF2B5EF4-FFF2-40B4-BE49-F238E27FC236}">
                <a16:creationId xmlns:a16="http://schemas.microsoft.com/office/drawing/2014/main" id="{B941D281-83F1-F5E1-0E39-1D4BB06A064B}"/>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7C44022-53F5-E0BC-B4A7-1CEA22CA5B38}"/>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029675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1784"/>
            <a:ext cx="3637202" cy="386597"/>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2" y="3069217"/>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2" y="3835652"/>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1" y="4677019"/>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700" y="5504871"/>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9" y="2238873"/>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18736"/>
            <a:ext cx="3657326" cy="411714"/>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3" y="4102566"/>
            <a:ext cx="3689131" cy="328024"/>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1" y="4910666"/>
            <a:ext cx="3689131" cy="287702"/>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94D59F3B-D44B-4AC6-A143-BE7C993BE055}"/>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12" name="object 14">
            <a:extLst>
              <a:ext uri="{FF2B5EF4-FFF2-40B4-BE49-F238E27FC236}">
                <a16:creationId xmlns:a16="http://schemas.microsoft.com/office/drawing/2014/main" id="{A8865C9D-F7E2-34B9-4345-B86C048DC086}"/>
              </a:ext>
            </a:extLst>
          </p:cNvPr>
          <p:cNvSpPr/>
          <p:nvPr userDrawn="1"/>
        </p:nvSpPr>
        <p:spPr>
          <a:xfrm>
            <a:off x="507702" y="3069217"/>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ject 14">
            <a:extLst>
              <a:ext uri="{FF2B5EF4-FFF2-40B4-BE49-F238E27FC236}">
                <a16:creationId xmlns:a16="http://schemas.microsoft.com/office/drawing/2014/main" id="{D55BB2A1-9C1E-2E2A-9BB4-7216080BDB06}"/>
              </a:ext>
            </a:extLst>
          </p:cNvPr>
          <p:cNvSpPr/>
          <p:nvPr userDrawn="1"/>
        </p:nvSpPr>
        <p:spPr>
          <a:xfrm>
            <a:off x="507702" y="3835652"/>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object 14">
            <a:extLst>
              <a:ext uri="{FF2B5EF4-FFF2-40B4-BE49-F238E27FC236}">
                <a16:creationId xmlns:a16="http://schemas.microsoft.com/office/drawing/2014/main" id="{6E66EFB6-05B3-4C1A-BC33-CF3EA2F4E5A7}"/>
              </a:ext>
            </a:extLst>
          </p:cNvPr>
          <p:cNvSpPr/>
          <p:nvPr userDrawn="1"/>
        </p:nvSpPr>
        <p:spPr>
          <a:xfrm>
            <a:off x="507701" y="4677019"/>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object 14">
            <a:extLst>
              <a:ext uri="{FF2B5EF4-FFF2-40B4-BE49-F238E27FC236}">
                <a16:creationId xmlns:a16="http://schemas.microsoft.com/office/drawing/2014/main" id="{A3373166-FBC8-A83E-F2B3-D6436CCC709B}"/>
              </a:ext>
            </a:extLst>
          </p:cNvPr>
          <p:cNvSpPr/>
          <p:nvPr userDrawn="1"/>
        </p:nvSpPr>
        <p:spPr>
          <a:xfrm>
            <a:off x="507700" y="5504871"/>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object 14">
            <a:extLst>
              <a:ext uri="{FF2B5EF4-FFF2-40B4-BE49-F238E27FC236}">
                <a16:creationId xmlns:a16="http://schemas.microsoft.com/office/drawing/2014/main" id="{D7434470-66EA-A0B8-54E2-563A8203C440}"/>
              </a:ext>
            </a:extLst>
          </p:cNvPr>
          <p:cNvSpPr/>
          <p:nvPr userDrawn="1"/>
        </p:nvSpPr>
        <p:spPr>
          <a:xfrm>
            <a:off x="507699" y="2238873"/>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2" name="Picture 21" descr="A green triangle with a black background&#10;&#10;Description automatically generated with medium confidence">
            <a:extLst>
              <a:ext uri="{FF2B5EF4-FFF2-40B4-BE49-F238E27FC236}">
                <a16:creationId xmlns:a16="http://schemas.microsoft.com/office/drawing/2014/main" id="{C4E77C34-DD72-AAA9-511B-405077EB5C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23" name="Straight Connector 22">
            <a:extLst>
              <a:ext uri="{FF2B5EF4-FFF2-40B4-BE49-F238E27FC236}">
                <a16:creationId xmlns:a16="http://schemas.microsoft.com/office/drawing/2014/main" id="{6B4342E7-0FD9-6620-5E0F-C837DC8EB49C}"/>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4EF439EF-E0F3-7F47-430C-B44DBCA7F258}"/>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5544931"/>
      </p:ext>
    </p:extLst>
  </p:cSld>
  <p:clrMapOvr>
    <a:masterClrMapping/>
  </p:clrMapOvr>
  <p:extLst>
    <p:ext uri="{DCECCB84-F9BA-43D5-87BE-67443E8EF086}">
      <p15:sldGuideLst xmlns:p15="http://schemas.microsoft.com/office/powerpoint/2012/main">
        <p15:guide id="3" orient="horz" pos="4320">
          <p15:clr>
            <a:srgbClr val="FBAE40"/>
          </p15:clr>
        </p15:guide>
        <p15:guide id="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8" y="2531784"/>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2" y="3069217"/>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2" y="3835652"/>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1" y="4677019"/>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700" y="5504871"/>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9" y="2238873"/>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4" y="3318736"/>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3" y="4102566"/>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1" y="4910666"/>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5E694618-EE06-FD42-0825-25A8137A1BE9}"/>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dirty="0"/>
          </a:p>
        </p:txBody>
      </p:sp>
      <p:sp>
        <p:nvSpPr>
          <p:cNvPr id="11" name="object 14">
            <a:extLst>
              <a:ext uri="{FF2B5EF4-FFF2-40B4-BE49-F238E27FC236}">
                <a16:creationId xmlns:a16="http://schemas.microsoft.com/office/drawing/2014/main" id="{F09288FD-A190-F004-AB95-956AC7CB7113}"/>
              </a:ext>
            </a:extLst>
          </p:cNvPr>
          <p:cNvSpPr/>
          <p:nvPr userDrawn="1"/>
        </p:nvSpPr>
        <p:spPr>
          <a:xfrm>
            <a:off x="507702" y="3069217"/>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object 14">
            <a:extLst>
              <a:ext uri="{FF2B5EF4-FFF2-40B4-BE49-F238E27FC236}">
                <a16:creationId xmlns:a16="http://schemas.microsoft.com/office/drawing/2014/main" id="{E6E69119-5066-CE4A-366B-C4BD3C36A4A5}"/>
              </a:ext>
            </a:extLst>
          </p:cNvPr>
          <p:cNvSpPr/>
          <p:nvPr userDrawn="1"/>
        </p:nvSpPr>
        <p:spPr>
          <a:xfrm>
            <a:off x="507702" y="3835652"/>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ject 14">
            <a:extLst>
              <a:ext uri="{FF2B5EF4-FFF2-40B4-BE49-F238E27FC236}">
                <a16:creationId xmlns:a16="http://schemas.microsoft.com/office/drawing/2014/main" id="{9BB22069-BA1E-9BB9-6B03-AFCB2FA31D9E}"/>
              </a:ext>
            </a:extLst>
          </p:cNvPr>
          <p:cNvSpPr/>
          <p:nvPr userDrawn="1"/>
        </p:nvSpPr>
        <p:spPr>
          <a:xfrm>
            <a:off x="507701" y="4677019"/>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object 14">
            <a:extLst>
              <a:ext uri="{FF2B5EF4-FFF2-40B4-BE49-F238E27FC236}">
                <a16:creationId xmlns:a16="http://schemas.microsoft.com/office/drawing/2014/main" id="{6DC0A051-5ECC-5E55-87C1-3CAD7F8B7423}"/>
              </a:ext>
            </a:extLst>
          </p:cNvPr>
          <p:cNvSpPr/>
          <p:nvPr userDrawn="1"/>
        </p:nvSpPr>
        <p:spPr>
          <a:xfrm>
            <a:off x="507700" y="5504871"/>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object 14">
            <a:extLst>
              <a:ext uri="{FF2B5EF4-FFF2-40B4-BE49-F238E27FC236}">
                <a16:creationId xmlns:a16="http://schemas.microsoft.com/office/drawing/2014/main" id="{B96C3096-2426-8BD5-9244-1861C39BC804}"/>
              </a:ext>
            </a:extLst>
          </p:cNvPr>
          <p:cNvSpPr/>
          <p:nvPr userDrawn="1"/>
        </p:nvSpPr>
        <p:spPr>
          <a:xfrm>
            <a:off x="507699" y="2238873"/>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EA13AB96-7358-785F-01F1-7977813C221E}"/>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E1505820-3B15-3695-6A5D-7B56CA3BD8FC}"/>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9364517"/>
      </p:ext>
    </p:extLst>
  </p:cSld>
  <p:clrMapOvr>
    <a:masterClrMapping/>
  </p:clrMapOvr>
  <p:extLst>
    <p:ext uri="{DCECCB84-F9BA-43D5-87BE-67443E8EF086}">
      <p15:sldGuideLst xmlns:p15="http://schemas.microsoft.com/office/powerpoint/2012/main">
        <p15:guide id="3" orient="horz" pos="4320">
          <p15:clr>
            <a:srgbClr val="FBAE40"/>
          </p15:clr>
        </p15:guide>
        <p15:guide id="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4673"/>
            <a:ext cx="11303000" cy="15211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68994"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44028"/>
            <a:ext cx="11303000" cy="16352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0190"/>
            <a:ext cx="11303000" cy="15211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F917741A-75F2-2AA8-9B28-10377E63BFF2}"/>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9" name="Picture 8" descr="A green triangle with a black background&#10;&#10;Description automatically generated with medium confidence">
            <a:extLst>
              <a:ext uri="{FF2B5EF4-FFF2-40B4-BE49-F238E27FC236}">
                <a16:creationId xmlns:a16="http://schemas.microsoft.com/office/drawing/2014/main" id="{266829D3-26EB-DC3E-CEBB-855140F45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2" name="Straight Connector 11">
            <a:extLst>
              <a:ext uri="{FF2B5EF4-FFF2-40B4-BE49-F238E27FC236}">
                <a16:creationId xmlns:a16="http://schemas.microsoft.com/office/drawing/2014/main" id="{505BAC47-23E7-7A83-48EB-55497AB85B2B}"/>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5D788E2B-A2A5-2E0E-CC3C-AE954EFC62AA}"/>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6578288"/>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27727"/>
            <a:ext cx="11303000"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08E6D0F6-B3D3-FBF3-EC82-9307E14257C0}"/>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08B1489B-AB74-0D40-0C1D-AC331CF27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9" name="Straight Connector 8">
            <a:extLst>
              <a:ext uri="{FF2B5EF4-FFF2-40B4-BE49-F238E27FC236}">
                <a16:creationId xmlns:a16="http://schemas.microsoft.com/office/drawing/2014/main" id="{4763BC73-CE85-E82A-41D7-5C032AED217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25B2CD2C-5F32-E3C5-A507-2868A9852334}"/>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49435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70EBFEB2-8520-5542-FB38-CFA200F550FF}"/>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621DA5E3-3F9E-88DD-F2D0-AAC9905F18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9" name="Straight Connector 8">
            <a:extLst>
              <a:ext uri="{FF2B5EF4-FFF2-40B4-BE49-F238E27FC236}">
                <a16:creationId xmlns:a16="http://schemas.microsoft.com/office/drawing/2014/main" id="{7D6957EF-DF59-14F2-F1A2-F86A63C88FE3}"/>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9BE8824F-72CF-711E-3589-74DDC637AD9F}"/>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41935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AABCF1A-0EFC-BDF5-5466-1594B1908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6" name="Straight Connector 5">
            <a:extLst>
              <a:ext uri="{FF2B5EF4-FFF2-40B4-BE49-F238E27FC236}">
                <a16:creationId xmlns:a16="http://schemas.microsoft.com/office/drawing/2014/main" id="{6E183C0A-1F27-0983-39D4-B54D44FA796C}"/>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FE63E97-375D-82AA-1640-6597A5F76EE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4685198"/>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5" name="object 3">
            <a:extLst>
              <a:ext uri="{FF2B5EF4-FFF2-40B4-BE49-F238E27FC236}">
                <a16:creationId xmlns:a16="http://schemas.microsoft.com/office/drawing/2014/main" id="{9BF0F7B0-077A-E685-C73C-6F1C251E6719}"/>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6" name="Picture 5" descr="A green triangle with a black background&#10;&#10;Description automatically generated with medium confidence">
            <a:extLst>
              <a:ext uri="{FF2B5EF4-FFF2-40B4-BE49-F238E27FC236}">
                <a16:creationId xmlns:a16="http://schemas.microsoft.com/office/drawing/2014/main" id="{65652F88-6A68-F7E7-A300-13BEE4427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7" name="Slide Number Placeholder 5">
            <a:extLst>
              <a:ext uri="{FF2B5EF4-FFF2-40B4-BE49-F238E27FC236}">
                <a16:creationId xmlns:a16="http://schemas.microsoft.com/office/drawing/2014/main" id="{0FE6C3D2-CFCC-FD9E-EC4A-5D4C02C99D62}"/>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322267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B3598B98-988C-68E3-B822-D00E6D6C7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5" name="Slide Number Placeholder 5">
            <a:extLst>
              <a:ext uri="{FF2B5EF4-FFF2-40B4-BE49-F238E27FC236}">
                <a16:creationId xmlns:a16="http://schemas.microsoft.com/office/drawing/2014/main" id="{87E2671C-C91A-1D61-2C4E-FED9C4642E19}"/>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262919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5430" y="355600"/>
            <a:ext cx="9144000" cy="657225"/>
          </a:xfrm>
          <a:prstGeom prst="rect">
            <a:avLst/>
          </a:prstGeom>
          <a:noFill/>
          <a:ln w="0" cmpd="sng">
            <a:noFill/>
            <a:prstDash val="solid"/>
          </a:ln>
        </p:spPr>
        <p:txBody>
          <a:bodyPr vert="horz" lIns="0" tIns="17780" rIns="0" bIns="0" anchor="t">
            <a:normAutofit fontScale="95000"/>
          </a:bodyPr>
          <a:lstStyle/>
          <a:p>
            <a:pPr marL="365760" marR="0" indent="0" algn="l">
              <a:lnSpc>
                <a:spcPts val="4500"/>
              </a:lnSpc>
              <a:spcAft>
                <a:spcPts val="470"/>
              </a:spcAft>
            </a:pPr>
            <a:r>
              <a:rPr lang="en-US" sz="4000" spc="70">
                <a:solidFill>
                  <a:srgbClr val="000000"/>
                </a:solidFill>
                <a:latin typeface="Arial" panose="02020603050405020304" pitchFamily="2"/>
              </a:rPr>
              <a:t>Submitting a Request for Authorization </a:t>
            </a:r>
          </a:p>
        </p:txBody>
      </p:sp>
      <p:sp>
        <p:nvSpPr>
          <p:cNvPr id="3" name="Text Placeholder 2"/>
          <p:cNvSpPr>
            <a:spLocks noGrp="1"/>
          </p:cNvSpPr>
          <p:nvPr>
            <p:ph type="body" idx="10"/>
          </p:nvPr>
        </p:nvSpPr>
        <p:spPr>
          <a:xfrm>
            <a:off x="265430" y="1012825"/>
            <a:ext cx="9144000" cy="953135"/>
          </a:xfrm>
          <a:prstGeom prst="rect">
            <a:avLst/>
          </a:prstGeom>
          <a:noFill/>
          <a:ln w="0" cmpd="sng">
            <a:noFill/>
            <a:prstDash val="solid"/>
          </a:ln>
        </p:spPr>
        <p:txBody>
          <a:bodyPr vert="horz" lIns="0" tIns="441960" rIns="0" bIns="0" anchor="t"/>
          <a:lstStyle/>
          <a:p>
            <a:pPr marL="0" marR="0" indent="0" algn="l">
              <a:lnSpc>
                <a:spcPts val="2700"/>
              </a:lnSpc>
              <a:spcAft>
                <a:spcPts val="1280"/>
              </a:spcAft>
              <a:tabLst>
                <a:tab pos="5349240" algn="l"/>
              </a:tabLst>
            </a:pPr>
            <a:r>
              <a:rPr lang="en-US" sz="2400" b="1" spc="-10">
                <a:solidFill>
                  <a:srgbClr val="000000"/>
                </a:solidFill>
                <a:latin typeface="Arial" panose="02020603050405020304" pitchFamily="2"/>
              </a:rPr>
              <a:t>Customer Service Fax </a:t>
            </a:r>
          </a:p>
        </p:txBody>
      </p:sp>
      <p:sp>
        <p:nvSpPr>
          <p:cNvPr id="4" name="Text Placeholder 3"/>
          <p:cNvSpPr>
            <a:spLocks noGrp="1"/>
          </p:cNvSpPr>
          <p:nvPr>
            <p:ph type="body" idx="10"/>
          </p:nvPr>
        </p:nvSpPr>
        <p:spPr>
          <a:xfrm>
            <a:off x="234950" y="1965960"/>
            <a:ext cx="5181600" cy="2091690"/>
          </a:xfrm>
          <a:prstGeom prst="rect">
            <a:avLst/>
          </a:prstGeom>
          <a:noFill/>
          <a:ln w="0" cmpd="sng">
            <a:noFill/>
            <a:prstDash val="solid"/>
          </a:ln>
        </p:spPr>
        <p:txBody>
          <a:bodyPr vert="horz" lIns="0" tIns="0" rIns="0" bIns="0" anchor="t">
            <a:normAutofit fontScale="95000"/>
          </a:bodyPr>
          <a:lstStyle/>
          <a:p>
            <a:pPr marL="274320" marR="0" indent="228600" algn="l">
              <a:lnSpc>
                <a:spcPts val="2800"/>
              </a:lnSpc>
              <a:spcAft>
                <a:spcPts val="0"/>
              </a:spcAft>
              <a:buFont typeface="Symbol"/>
              <a:buChar char="·"/>
            </a:pPr>
            <a:r>
              <a:rPr lang="en-US" sz="1700" spc="0">
                <a:solidFill>
                  <a:srgbClr val="000000"/>
                </a:solidFill>
                <a:latin typeface="Arial" panose="02020603050405020304" pitchFamily="2"/>
              </a:rPr>
              <a:t>Call 1-855-326-5219 </a:t>
            </a:r>
            <a:br/>
            <a:r>
              <a:rPr lang="en-US" sz="2100" spc="0">
                <a:solidFill>
                  <a:srgbClr val="2BBB2B"/>
                </a:solidFill>
                <a:latin typeface="Arial" panose="02020603050405020304" pitchFamily="2"/>
              </a:rPr>
              <a:t>• </a:t>
            </a:r>
            <a:r>
              <a:rPr lang="en-US" sz="1700" spc="0">
                <a:solidFill>
                  <a:srgbClr val="000000"/>
                </a:solidFill>
                <a:latin typeface="Arial" panose="02020603050405020304" pitchFamily="2"/>
              </a:rPr>
              <a:t>Least preferred method </a:t>
            </a:r>
          </a:p>
          <a:p>
            <a:pPr marL="274320" marR="0" indent="228600" algn="l">
              <a:lnSpc>
                <a:spcPts val="2500"/>
              </a:lnSpc>
              <a:spcBef>
                <a:spcPts val="285"/>
              </a:spcBef>
              <a:spcAft>
                <a:spcPts val="0"/>
              </a:spcAft>
              <a:buFont typeface="Symbol"/>
              <a:buChar char="·"/>
            </a:pPr>
            <a:r>
              <a:rPr lang="en-US" sz="1700" spc="0">
                <a:solidFill>
                  <a:srgbClr val="000000"/>
                </a:solidFill>
                <a:latin typeface="Arial" panose="02020603050405020304" pitchFamily="2"/>
              </a:rPr>
              <a:t>Case will be pended for additional information while we await receipt of required clinical information </a:t>
            </a:r>
          </a:p>
          <a:p>
            <a:pPr marL="274320" marR="228600" indent="228600" algn="l">
              <a:lnSpc>
                <a:spcPts val="2500"/>
              </a:lnSpc>
              <a:spcBef>
                <a:spcPts val="380"/>
              </a:spcBef>
              <a:spcAft>
                <a:spcPts val="0"/>
              </a:spcAft>
              <a:buFont typeface="Symbol"/>
              <a:buChar char="·"/>
            </a:pPr>
            <a:r>
              <a:rPr lang="en-US" sz="1700" spc="0">
                <a:solidFill>
                  <a:srgbClr val="000000"/>
                </a:solidFill>
                <a:latin typeface="Arial" panose="02020603050405020304" pitchFamily="2"/>
              </a:rPr>
              <a:t>We can not begin reviewing the case until clinical information has been received. </a:t>
            </a:r>
          </a:p>
        </p:txBody>
      </p:sp>
      <p:sp>
        <p:nvSpPr>
          <p:cNvPr id="5" name="Text Placeholder 4"/>
          <p:cNvSpPr>
            <a:spLocks noGrp="1"/>
          </p:cNvSpPr>
          <p:nvPr>
            <p:ph type="body" idx="10"/>
          </p:nvPr>
        </p:nvSpPr>
        <p:spPr>
          <a:xfrm>
            <a:off x="5552440" y="1965960"/>
            <a:ext cx="5181600" cy="2665095"/>
          </a:xfrm>
          <a:prstGeom prst="rect">
            <a:avLst/>
          </a:prstGeom>
          <a:noFill/>
          <a:ln w="0" cmpd="sng">
            <a:noFill/>
            <a:prstDash val="solid"/>
          </a:ln>
        </p:spPr>
        <p:txBody>
          <a:bodyPr vert="horz" lIns="0" tIns="59055" rIns="0" bIns="0" anchor="t">
            <a:normAutofit fontScale="95000"/>
          </a:bodyPr>
          <a:lstStyle/>
          <a:p>
            <a:pPr marL="274320" marR="0" indent="228600" algn="l">
              <a:lnSpc>
                <a:spcPts val="2100"/>
              </a:lnSpc>
              <a:spcAft>
                <a:spcPts val="0"/>
              </a:spcAft>
              <a:buFont typeface="Symbol"/>
              <a:buChar char="·"/>
            </a:pPr>
            <a:r>
              <a:rPr lang="en-US" sz="1700" spc="30">
                <a:solidFill>
                  <a:srgbClr val="000000"/>
                </a:solidFill>
                <a:latin typeface="Arial" panose="02020603050405020304" pitchFamily="2"/>
              </a:rPr>
              <a:t>Providers may use the Prior Authorization Request </a:t>
            </a:r>
          </a:p>
          <a:p>
            <a:pPr marL="45720" marR="0" indent="0" algn="ctr">
              <a:lnSpc>
                <a:spcPts val="1900"/>
              </a:lnSpc>
              <a:spcBef>
                <a:spcPts val="630"/>
              </a:spcBef>
              <a:spcAft>
                <a:spcPts val="0"/>
              </a:spcAft>
            </a:pPr>
            <a:r>
              <a:rPr lang="en-US" sz="1700" spc="0">
                <a:solidFill>
                  <a:srgbClr val="000000"/>
                </a:solidFill>
                <a:latin typeface="Arial" panose="02020603050405020304" pitchFamily="2"/>
              </a:rPr>
              <a:t>form </a:t>
            </a:r>
          </a:p>
          <a:p>
            <a:pPr marL="502920" marR="0" indent="0" algn="l">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fax to 1-855-300-0082 </a:t>
            </a:r>
          </a:p>
          <a:p>
            <a:pPr marL="274320" marR="0" indent="228600" algn="l">
              <a:lnSpc>
                <a:spcPts val="2100"/>
              </a:lnSpc>
              <a:spcBef>
                <a:spcPts val="600"/>
              </a:spcBef>
              <a:spcAft>
                <a:spcPts val="0"/>
              </a:spcAft>
              <a:buFont typeface="Symbol"/>
              <a:buChar char="·"/>
            </a:pPr>
            <a:r>
              <a:rPr lang="en-US" sz="1700" spc="35">
                <a:solidFill>
                  <a:srgbClr val="000000"/>
                </a:solidFill>
                <a:latin typeface="Arial" panose="02020603050405020304" pitchFamily="2"/>
              </a:rPr>
              <a:t>Prior Authorization request forms can be found at </a:t>
            </a:r>
          </a:p>
          <a:p>
            <a:pPr marL="274320" marR="0" indent="0" algn="l">
              <a:lnSpc>
                <a:spcPts val="1900"/>
              </a:lnSpc>
              <a:spcBef>
                <a:spcPts val="630"/>
              </a:spcBef>
              <a:spcAft>
                <a:spcPts val="0"/>
              </a:spcAft>
            </a:pPr>
            <a:r>
              <a:rPr lang="en-US" sz="1700" u="sng" spc="35">
                <a:solidFill>
                  <a:srgbClr val="0000FF"/>
                </a:solidFill>
                <a:latin typeface="Arial" panose="02020603050405020304" pitchFamily="2"/>
              </a:rPr>
              <a:t>https://scdhhs.kepro.com/content/forms</a:t>
            </a:r>
            <a:r>
              <a:rPr lang="en-US" sz="100" spc="35">
                <a:solidFill>
                  <a:srgbClr val="000000"/>
                </a:solidFill>
                <a:latin typeface="Arial" panose="02020603050405020304" pitchFamily="2"/>
              </a:rPr>
              <a:t> </a:t>
            </a:r>
          </a:p>
          <a:p>
            <a:pPr marL="45720" marR="0" indent="0" algn="ctr">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Be sure to use the correct form for ACT services </a:t>
            </a:r>
          </a:p>
          <a:p>
            <a:pPr marL="274320" marR="320040" indent="228600" algn="l">
              <a:lnSpc>
                <a:spcPts val="2500"/>
              </a:lnSpc>
              <a:spcBef>
                <a:spcPts val="135"/>
              </a:spcBef>
              <a:spcAft>
                <a:spcPts val="0"/>
              </a:spcAft>
              <a:buFont typeface="Symbol"/>
              <a:buChar char="·"/>
            </a:pPr>
            <a:r>
              <a:rPr lang="en-US" sz="1700" spc="0">
                <a:solidFill>
                  <a:srgbClr val="000000"/>
                </a:solidFill>
                <a:latin typeface="Arial" panose="02020603050405020304" pitchFamily="2"/>
              </a:rPr>
              <a:t>Must submit with required clinical information or case will be pended for additional information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29772"/>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38398"/>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428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428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87943"/>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496569"/>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4992459"/>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4992459"/>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020B116E-92DE-0A68-3B8A-FE3475D2FC4C}"/>
              </a:ext>
            </a:extLst>
          </p:cNvPr>
          <p:cNvSpPr/>
          <p:nvPr userDrawn="1"/>
        </p:nvSpPr>
        <p:spPr>
          <a:xfrm flipV="1">
            <a:off x="-23964" y="1782510"/>
            <a:ext cx="12215964" cy="5052869"/>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green triangle with a black background&#10;&#10;Description automatically generated with medium confidence">
            <a:extLst>
              <a:ext uri="{FF2B5EF4-FFF2-40B4-BE49-F238E27FC236}">
                <a16:creationId xmlns:a16="http://schemas.microsoft.com/office/drawing/2014/main" id="{B528F3BE-9F6F-5333-B3A2-EEED57D4D2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9" name="Straight Connector 18">
            <a:extLst>
              <a:ext uri="{FF2B5EF4-FFF2-40B4-BE49-F238E27FC236}">
                <a16:creationId xmlns:a16="http://schemas.microsoft.com/office/drawing/2014/main" id="{1484ECD3-0243-8570-9972-BDEDCA68ABB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72FD1CF5-144C-6981-13D4-F830E813ED35}"/>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125309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userDrawn="1"/>
        </p:nvSpPr>
        <p:spPr>
          <a:xfrm flipV="1">
            <a:off x="1" y="1868790"/>
            <a:ext cx="12172122" cy="4966590"/>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2811"/>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1437"/>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07327"/>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07327"/>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0982"/>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69608"/>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6549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6549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8" name="Picture 17" descr="A green triangle with a black background&#10;&#10;Description automatically generated with medium confidence">
            <a:extLst>
              <a:ext uri="{FF2B5EF4-FFF2-40B4-BE49-F238E27FC236}">
                <a16:creationId xmlns:a16="http://schemas.microsoft.com/office/drawing/2014/main" id="{44A782ED-3248-F16B-06A1-0EA4D7D43E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9" name="Straight Connector 18">
            <a:extLst>
              <a:ext uri="{FF2B5EF4-FFF2-40B4-BE49-F238E27FC236}">
                <a16:creationId xmlns:a16="http://schemas.microsoft.com/office/drawing/2014/main" id="{438CDF90-00D5-F739-8788-F0DB06199B1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A8EB7CC6-97A1-0F26-2624-9435BC2A014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5449688"/>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6" y="1914632"/>
            <a:ext cx="10525125" cy="434068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2663" rtl="0" eaLnBrk="1" fontAlgn="auto" latinLnBrk="0" hangingPunct="1">
              <a:lnSpc>
                <a:spcPct val="100000"/>
              </a:lnSpc>
              <a:spcBef>
                <a:spcPts val="0"/>
              </a:spcBef>
              <a:spcAft>
                <a:spcPts val="0"/>
              </a:spcAft>
              <a:buClrTx/>
              <a:buSzTx/>
              <a:buFontTx/>
              <a:buNone/>
              <a:tabLst/>
              <a:defRPr/>
            </a:pPr>
            <a:r>
              <a:rPr kumimoji="0" lang="en-US" sz="1797"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1" y="2308083"/>
            <a:ext cx="5803899" cy="399369"/>
          </a:xfrm>
          <a:prstGeom prst="rect">
            <a:avLst/>
          </a:prstGeom>
        </p:spPr>
        <p:txBody>
          <a:bodyPr>
            <a:noAutofit/>
          </a:bodyPr>
          <a:lstStyle>
            <a:lvl1pPr marL="0" indent="0" algn="l">
              <a:buNone/>
              <a:defRPr sz="1996" b="1">
                <a:solidFill>
                  <a:schemeClr val="accent1"/>
                </a:solidFill>
              </a:defRPr>
            </a:lvl1pPr>
            <a:lvl2pPr marL="221340" indent="0">
              <a:buNone/>
              <a:defRPr/>
            </a:lvl2pPr>
          </a:lstStyle>
          <a:p>
            <a:r>
              <a:rPr lang="en-US"/>
              <a:t>Header Text</a:t>
            </a:r>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9" y="2895287"/>
            <a:ext cx="5803051" cy="312687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F6454382-A519-17CB-0C91-7CD2BFCBF54F}"/>
              </a:ext>
            </a:extLst>
          </p:cNvPr>
          <p:cNvSpPr/>
          <p:nvPr userDrawn="1"/>
        </p:nvSpPr>
        <p:spPr>
          <a:xfrm flipV="1">
            <a:off x="1666876" y="1914632"/>
            <a:ext cx="10525125" cy="434068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2663" rtl="0" eaLnBrk="1" fontAlgn="auto" latinLnBrk="0" hangingPunct="1">
              <a:lnSpc>
                <a:spcPct val="100000"/>
              </a:lnSpc>
              <a:spcBef>
                <a:spcPts val="0"/>
              </a:spcBef>
              <a:spcAft>
                <a:spcPts val="0"/>
              </a:spcAft>
              <a:buClrTx/>
              <a:buSzTx/>
              <a:buFontTx/>
              <a:buNone/>
              <a:tabLst/>
              <a:defRPr/>
            </a:pPr>
            <a:r>
              <a:rPr kumimoji="0" lang="en-US" sz="1797" b="0" i="0" u="none" strike="noStrike" kern="1200" cap="none" spc="0" normalizeH="0" baseline="0" noProof="0">
                <a:ln>
                  <a:noFill/>
                </a:ln>
                <a:solidFill>
                  <a:prstClr val="white"/>
                </a:solidFill>
                <a:effectLst/>
                <a:uLnTx/>
                <a:uFillTx/>
                <a:latin typeface="Calibri" panose="020F0502020204030204"/>
                <a:ea typeface="+mn-ea"/>
                <a:cs typeface="+mn-cs"/>
              </a:rPr>
              <a:t>C</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29DF2C92-FB20-943A-F19E-E008FABABB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2" name="Straight Connector 11">
            <a:extLst>
              <a:ext uri="{FF2B5EF4-FFF2-40B4-BE49-F238E27FC236}">
                <a16:creationId xmlns:a16="http://schemas.microsoft.com/office/drawing/2014/main" id="{DB84B0C5-083F-22F3-DA2E-298E5AFF79C6}"/>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F631C683-D143-43D5-A6CD-F0E4B4AE20FC}"/>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428056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700" y="403006"/>
            <a:ext cx="6115051" cy="520128"/>
          </a:xfrm>
        </p:spPr>
        <p:txBody>
          <a:bodyPr>
            <a:noAutofit/>
          </a:bodyPr>
          <a:lstStyle>
            <a:lvl1pPr>
              <a:defRPr sz="3992">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08712"/>
            <a:ext cx="6026010"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9" name="Picture 8" descr="A green triangle with a black background&#10;&#10;Description automatically generated with medium confidence">
            <a:extLst>
              <a:ext uri="{FF2B5EF4-FFF2-40B4-BE49-F238E27FC236}">
                <a16:creationId xmlns:a16="http://schemas.microsoft.com/office/drawing/2014/main" id="{6511FE06-C0C2-CEC4-8FBD-4E0F4ED671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0" name="Straight Connector 9">
            <a:extLst>
              <a:ext uri="{FF2B5EF4-FFF2-40B4-BE49-F238E27FC236}">
                <a16:creationId xmlns:a16="http://schemas.microsoft.com/office/drawing/2014/main" id="{492D61AE-F809-DD6B-A01B-33D13B302B71}"/>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1A1B8214-BE6E-572D-A1E8-3F0987FA31F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315331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1" y="0"/>
            <a:ext cx="5954215" cy="6845300"/>
          </a:xfrm>
          <a:prstGeom prst="rect">
            <a:avLst/>
          </a:prstGeom>
          <a:solidFill>
            <a:srgbClr val="F2ECE4">
              <a:alpha val="50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27727"/>
            <a:ext cx="5378488"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1" y="1327862"/>
            <a:ext cx="5954713" cy="4695052"/>
          </a:xfrm>
        </p:spPr>
        <p:txBody>
          <a:bodyPr/>
          <a:lstStyle/>
          <a:p>
            <a:r>
              <a:rPr lang="en-US"/>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Rectangle 5">
            <a:extLst>
              <a:ext uri="{FF2B5EF4-FFF2-40B4-BE49-F238E27FC236}">
                <a16:creationId xmlns:a16="http://schemas.microsoft.com/office/drawing/2014/main" id="{D3A68671-3111-CB26-2873-F49025F9BDAF}"/>
              </a:ext>
            </a:extLst>
          </p:cNvPr>
          <p:cNvSpPr/>
          <p:nvPr userDrawn="1"/>
        </p:nvSpPr>
        <p:spPr bwMode="auto">
          <a:xfrm>
            <a:off x="1" y="0"/>
            <a:ext cx="5954215" cy="6845300"/>
          </a:xfrm>
          <a:prstGeom prst="rect">
            <a:avLst/>
          </a:prstGeom>
          <a:solidFill>
            <a:srgbClr val="F2ECE4">
              <a:alpha val="50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35593AF3-70C4-D3A9-7DA7-719F2E96AC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1" name="Straight Connector 10">
            <a:extLst>
              <a:ext uri="{FF2B5EF4-FFF2-40B4-BE49-F238E27FC236}">
                <a16:creationId xmlns:a16="http://schemas.microsoft.com/office/drawing/2014/main" id="{E663CC60-08F4-6FA3-C60C-9709A0A28D30}"/>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12FC8EFB-9DB4-44E6-8B22-AEEB01CA486E}"/>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213630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26552"/>
            <a:ext cx="3714738" cy="3113738"/>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26552"/>
            <a:ext cx="3714738" cy="3113738"/>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78019"/>
            <a:ext cx="3697664" cy="372884"/>
          </a:xfrm>
          <a:prstGeom prst="rect">
            <a:avLst/>
          </a:prstGeom>
        </p:spPr>
        <p:txBody>
          <a:bodyPr anchor="b">
            <a:normAutofit/>
          </a:bodyPr>
          <a:lstStyle>
            <a:lvl1pPr marL="0" indent="0">
              <a:buNone/>
              <a:defRPr sz="1996"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78019"/>
            <a:ext cx="3715872" cy="372884"/>
          </a:xfrm>
          <a:prstGeom prst="rect">
            <a:avLst/>
          </a:prstGeom>
        </p:spPr>
        <p:txBody>
          <a:bodyPr anchor="b">
            <a:normAutofit/>
          </a:bodyPr>
          <a:lstStyle>
            <a:lvl1pPr marL="0" indent="0">
              <a:buNone/>
              <a:defRPr sz="1996"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26551"/>
            <a:ext cx="3714738" cy="3113738"/>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78019"/>
            <a:ext cx="3715872" cy="372884"/>
          </a:xfrm>
          <a:prstGeom prst="rect">
            <a:avLst/>
          </a:prstGeom>
        </p:spPr>
        <p:txBody>
          <a:bodyPr anchor="b">
            <a:normAutofit/>
          </a:bodyPr>
          <a:lstStyle>
            <a:lvl1pPr marL="0" indent="0">
              <a:buNone/>
              <a:defRPr sz="1996"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1"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E4F92508-CCDA-161F-03AF-645ED14395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3" name="Straight Connector 12">
            <a:extLst>
              <a:ext uri="{FF2B5EF4-FFF2-40B4-BE49-F238E27FC236}">
                <a16:creationId xmlns:a16="http://schemas.microsoft.com/office/drawing/2014/main" id="{4FC61635-6232-C0A7-2B07-8E9265C59FE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0D88856-131D-7E7C-7A1E-43800B0760E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2120377"/>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2436"/>
            <a:ext cx="5181600" cy="43432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2436"/>
            <a:ext cx="5181600" cy="43432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700" y="1273904"/>
            <a:ext cx="5157787" cy="520128"/>
          </a:xfrm>
          <a:prstGeom prst="rect">
            <a:avLst/>
          </a:prstGeom>
        </p:spPr>
        <p:txBody>
          <a:bodyPr anchor="b"/>
          <a:lstStyle>
            <a:lvl1pPr marL="0" indent="0">
              <a:buNone/>
              <a:defRPr sz="2395"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3904"/>
            <a:ext cx="5183188" cy="520128"/>
          </a:xfrm>
          <a:prstGeom prst="rect">
            <a:avLst/>
          </a:prstGeom>
        </p:spPr>
        <p:txBody>
          <a:bodyPr anchor="b"/>
          <a:lstStyle>
            <a:lvl1pPr marL="0" indent="0">
              <a:buNone/>
              <a:defRPr sz="2395"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BEDE7C15-B464-6FAB-AE3E-93B75D2173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1" name="Straight Connector 10">
            <a:extLst>
              <a:ext uri="{FF2B5EF4-FFF2-40B4-BE49-F238E27FC236}">
                <a16:creationId xmlns:a16="http://schemas.microsoft.com/office/drawing/2014/main" id="{BADA2404-6369-D833-DB7F-C4E588CA3F7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C873DFB3-0E31-C04C-4982-2D57DC37C499}"/>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633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0949"/>
            <a:ext cx="1941512" cy="1937917"/>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2391"/>
            <a:ext cx="1941512" cy="1937917"/>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3538"/>
            <a:ext cx="1941512" cy="1937917"/>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4" y="4357819"/>
            <a:ext cx="1569961" cy="304922"/>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3" y="4994870"/>
            <a:ext cx="1448841" cy="131471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9" y="4677299"/>
            <a:ext cx="2321441" cy="274707"/>
          </a:xfrm>
          <a:prstGeom prst="rect">
            <a:avLst/>
          </a:prstGeom>
        </p:spPr>
        <p:txBody>
          <a:bodyPr>
            <a:noAutofit/>
          </a:bodyPr>
          <a:lstStyle>
            <a:lvl1pPr marL="0" indent="0" algn="ctr">
              <a:lnSpc>
                <a:spcPct val="100000"/>
              </a:lnSpc>
              <a:buNone/>
              <a:defRPr sz="1397" b="0">
                <a:solidFill>
                  <a:schemeClr val="tx1"/>
                </a:solidFill>
              </a:defRPr>
            </a:lvl1pPr>
            <a:lvl2pPr marL="221340"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6" y="4361124"/>
            <a:ext cx="1569961" cy="304922"/>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5" y="4998175"/>
            <a:ext cx="1448841" cy="131471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1" y="4680604"/>
            <a:ext cx="2321441" cy="274707"/>
          </a:xfrm>
          <a:prstGeom prst="rect">
            <a:avLst/>
          </a:prstGeom>
        </p:spPr>
        <p:txBody>
          <a:bodyPr>
            <a:noAutofit/>
          </a:bodyPr>
          <a:lstStyle>
            <a:lvl1pPr marL="0" indent="0" algn="ctr">
              <a:lnSpc>
                <a:spcPct val="100000"/>
              </a:lnSpc>
              <a:buNone/>
              <a:defRPr sz="1397" b="0">
                <a:solidFill>
                  <a:schemeClr val="tx1"/>
                </a:solidFill>
              </a:defRPr>
            </a:lvl1pPr>
            <a:lvl2pPr marL="221340"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5" y="4367740"/>
            <a:ext cx="1569961" cy="304922"/>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4" y="5004791"/>
            <a:ext cx="1448841" cy="131471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80" y="4687220"/>
            <a:ext cx="2321441" cy="274707"/>
          </a:xfrm>
          <a:prstGeom prst="rect">
            <a:avLst/>
          </a:prstGeom>
        </p:spPr>
        <p:txBody>
          <a:bodyPr>
            <a:noAutofit/>
          </a:bodyPr>
          <a:lstStyle>
            <a:lvl1pPr marL="0" indent="0" algn="ctr">
              <a:lnSpc>
                <a:spcPct val="100000"/>
              </a:lnSpc>
              <a:buNone/>
              <a:defRPr sz="1397" b="0">
                <a:solidFill>
                  <a:schemeClr val="tx1"/>
                </a:solidFill>
              </a:defRPr>
            </a:lvl1pPr>
            <a:lvl2pPr marL="221340"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87642"/>
            <a:ext cx="0" cy="4267626"/>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87642"/>
            <a:ext cx="0" cy="4267626"/>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1165"/>
            <a:ext cx="1001724" cy="682663"/>
          </a:xfrm>
        </p:spPr>
        <p:txBody>
          <a:bodyPr>
            <a:normAutofit/>
          </a:bodyPr>
          <a:lstStyle>
            <a:lvl1pPr marL="0" indent="0">
              <a:buNone/>
              <a:defRPr sz="1198"/>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1165"/>
            <a:ext cx="1001724" cy="682663"/>
          </a:xfrm>
        </p:spPr>
        <p:txBody>
          <a:bodyPr>
            <a:normAutofit/>
          </a:bodyPr>
          <a:lstStyle>
            <a:lvl1pPr marL="0" indent="0">
              <a:buNone/>
              <a:defRPr sz="1198"/>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0018"/>
            <a:ext cx="1001724" cy="682663"/>
          </a:xfrm>
        </p:spPr>
        <p:txBody>
          <a:bodyPr>
            <a:normAutofit/>
          </a:bodyPr>
          <a:lstStyle>
            <a:lvl1pPr marL="0" indent="0">
              <a:buNone/>
              <a:defRPr sz="1198"/>
            </a:lvl1pPr>
          </a:lstStyle>
          <a:p>
            <a:r>
              <a:rPr lang="en-US"/>
              <a:t>Click icon to add online image</a:t>
            </a:r>
            <a:endParaRPr lang="en-US" dirty="0"/>
          </a:p>
        </p:txBody>
      </p:sp>
    </p:spTree>
    <p:extLst>
      <p:ext uri="{BB962C8B-B14F-4D97-AF65-F5344CB8AC3E}">
        <p14:creationId xmlns:p14="http://schemas.microsoft.com/office/powerpoint/2010/main" val="4153995853"/>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8242" y="-547191"/>
            <a:ext cx="2595511" cy="12191997"/>
          </a:xfrm>
          <a:prstGeom prst="rect">
            <a:avLst/>
          </a:prstGeom>
          <a:solidFill>
            <a:srgbClr val="F2ECE4">
              <a:alpha val="25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0186"/>
            <a:ext cx="2569028" cy="359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0186"/>
            <a:ext cx="2569028" cy="359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0186"/>
            <a:ext cx="2569028" cy="3592878"/>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4" y="3610738"/>
            <a:ext cx="2062389" cy="198455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09518"/>
            <a:ext cx="2316966"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4" y="3312197"/>
            <a:ext cx="2062389" cy="295960"/>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6" y="3610738"/>
            <a:ext cx="2062389" cy="198455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09518"/>
            <a:ext cx="2303718"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6" y="3312197"/>
            <a:ext cx="2062389" cy="295960"/>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2" y="3610738"/>
            <a:ext cx="2062389" cy="198455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09518"/>
            <a:ext cx="2307026"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2" y="3312197"/>
            <a:ext cx="2062389" cy="295960"/>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6" name="Rectangle 6">
            <a:extLst>
              <a:ext uri="{FF2B5EF4-FFF2-40B4-BE49-F238E27FC236}">
                <a16:creationId xmlns:a16="http://schemas.microsoft.com/office/drawing/2014/main" id="{C17FD326-7388-4F26-4F9A-BCE5C1058782}"/>
              </a:ext>
            </a:extLst>
          </p:cNvPr>
          <p:cNvSpPr/>
          <p:nvPr userDrawn="1"/>
        </p:nvSpPr>
        <p:spPr bwMode="auto">
          <a:xfrm rot="5400000">
            <a:off x="4798242" y="-547191"/>
            <a:ext cx="2595511" cy="12191997"/>
          </a:xfrm>
          <a:prstGeom prst="rect">
            <a:avLst/>
          </a:prstGeom>
          <a:solidFill>
            <a:srgbClr val="F2ECE4">
              <a:alpha val="25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367BF48-43FF-71D6-D6D1-8E7D3B6300AA}"/>
              </a:ext>
            </a:extLst>
          </p:cNvPr>
          <p:cNvSpPr/>
          <p:nvPr userDrawn="1"/>
        </p:nvSpPr>
        <p:spPr>
          <a:xfrm>
            <a:off x="1698176" y="2340186"/>
            <a:ext cx="2569028" cy="359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2863C87-AE12-B7A8-0C59-8364F52C48BB}"/>
              </a:ext>
            </a:extLst>
          </p:cNvPr>
          <p:cNvSpPr/>
          <p:nvPr userDrawn="1"/>
        </p:nvSpPr>
        <p:spPr>
          <a:xfrm>
            <a:off x="169817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51DD55F-37EB-953B-5B0F-29A1F94AC9D0}"/>
              </a:ext>
            </a:extLst>
          </p:cNvPr>
          <p:cNvSpPr/>
          <p:nvPr userDrawn="1"/>
        </p:nvSpPr>
        <p:spPr>
          <a:xfrm>
            <a:off x="4811482" y="2340186"/>
            <a:ext cx="2569028" cy="359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B8B5445-5234-3750-41B3-6B7A0AB15230}"/>
              </a:ext>
            </a:extLst>
          </p:cNvPr>
          <p:cNvSpPr/>
          <p:nvPr userDrawn="1"/>
        </p:nvSpPr>
        <p:spPr>
          <a:xfrm>
            <a:off x="7924796" y="2340186"/>
            <a:ext cx="2569028" cy="3592878"/>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718D7AF-FBED-F38C-4113-D3DB14F88239}"/>
              </a:ext>
            </a:extLst>
          </p:cNvPr>
          <p:cNvSpPr/>
          <p:nvPr userDrawn="1"/>
        </p:nvSpPr>
        <p:spPr>
          <a:xfrm>
            <a:off x="4811482"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4912C78-6610-3704-1301-2FDE136A2E86}"/>
              </a:ext>
            </a:extLst>
          </p:cNvPr>
          <p:cNvSpPr/>
          <p:nvPr userDrawn="1"/>
        </p:nvSpPr>
        <p:spPr>
          <a:xfrm>
            <a:off x="792479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27" name="Picture 26" descr="A green triangle with a black background&#10;&#10;Description automatically generated with medium confidence">
            <a:extLst>
              <a:ext uri="{FF2B5EF4-FFF2-40B4-BE49-F238E27FC236}">
                <a16:creationId xmlns:a16="http://schemas.microsoft.com/office/drawing/2014/main" id="{8E1299F0-2415-D500-41D7-71792FD136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29" name="Straight Connector 28">
            <a:extLst>
              <a:ext uri="{FF2B5EF4-FFF2-40B4-BE49-F238E27FC236}">
                <a16:creationId xmlns:a16="http://schemas.microsoft.com/office/drawing/2014/main" id="{CC06A125-1CDC-ABFC-7FD8-13EF0AC9992E}"/>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4B4ED807-B5CE-29DA-2E8C-3E630F626FAE}"/>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6303558"/>
      </p:ext>
    </p:extLst>
  </p:cSld>
  <p:clrMapOvr>
    <a:masterClrMapping/>
  </p:clrMapOvr>
  <p:extLst>
    <p:ext uri="{DCECCB84-F9BA-43D5-87BE-67443E8EF086}">
      <p15:sldGuideLst xmlns:p15="http://schemas.microsoft.com/office/powerpoint/2012/main">
        <p15:guide id="7" pos="7680">
          <p15:clr>
            <a:srgbClr val="FBAE40"/>
          </p15:clr>
        </p15:guide>
        <p15:guide id="8"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14850"/>
            <a:ext cx="471488" cy="1395205"/>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18782"/>
            <a:ext cx="2684860" cy="2584813"/>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3571"/>
            <a:ext cx="463154" cy="1616251"/>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68178"/>
            <a:ext cx="1497806" cy="656008"/>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09041"/>
            <a:ext cx="1188244" cy="991142"/>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192746"/>
            <a:ext cx="55960" cy="103392"/>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33325"/>
            <a:ext cx="171450" cy="228177"/>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195123"/>
            <a:ext cx="232172"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1889"/>
            <a:ext cx="132160" cy="11884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8" y="2761890"/>
            <a:ext cx="188119" cy="180640"/>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1" y="2761889"/>
            <a:ext cx="70247" cy="76059"/>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77511"/>
            <a:ext cx="26194" cy="1188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8" y="2677513"/>
            <a:ext cx="180975" cy="158060"/>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35573"/>
            <a:ext cx="36910" cy="5942"/>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1" y="2759514"/>
            <a:ext cx="84535" cy="82001"/>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87689"/>
            <a:ext cx="104775" cy="19965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87689"/>
            <a:ext cx="175022" cy="19965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8" y="3123169"/>
            <a:ext cx="42863" cy="4754"/>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3" y="3150504"/>
            <a:ext cx="92869" cy="168756"/>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9" y="3150503"/>
            <a:ext cx="1191" cy="1188"/>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0504"/>
            <a:ext cx="138113" cy="168756"/>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8734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25547"/>
            <a:ext cx="98822" cy="61798"/>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7" y="3123170"/>
            <a:ext cx="104775" cy="92697"/>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33998"/>
            <a:ext cx="41672" cy="149741"/>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8" y="4445882"/>
            <a:ext cx="2381" cy="1069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5" y="4433997"/>
            <a:ext cx="138113" cy="194901"/>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85443"/>
            <a:ext cx="76200" cy="148552"/>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85443"/>
            <a:ext cx="169069" cy="18301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09040"/>
            <a:ext cx="82154" cy="5942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2" y="4433997"/>
            <a:ext cx="1191" cy="1188"/>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23302"/>
            <a:ext cx="5954" cy="1069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8" y="4409039"/>
            <a:ext cx="96441" cy="96261"/>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2" y="5303920"/>
            <a:ext cx="225029" cy="96261"/>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39745"/>
            <a:ext cx="22860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2" y="3609234"/>
            <a:ext cx="966789" cy="785546"/>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87820"/>
            <a:ext cx="575072" cy="228177"/>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397044"/>
            <a:ext cx="426244" cy="421889"/>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27253"/>
            <a:ext cx="620316" cy="349396"/>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29244"/>
            <a:ext cx="445294" cy="284032"/>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77511"/>
            <a:ext cx="22741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35225"/>
            <a:ext cx="22741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1299"/>
            <a:ext cx="22860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3" y="4315155"/>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33570"/>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5" y="2589570"/>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5" y="2101384"/>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4282"/>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0637"/>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33996"/>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89009"/>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6" y="2452202"/>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4" y="2916584"/>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2" y="4817466"/>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3" y="4684754"/>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5897"/>
            <a:ext cx="376090" cy="413097"/>
          </a:xfrm>
        </p:spPr>
        <p:txBody>
          <a:bodyPr>
            <a:normAutofit/>
          </a:bodyPr>
          <a:lstStyle>
            <a:lvl1pPr marL="0" indent="0">
              <a:buNone/>
              <a:defRPr sz="599"/>
            </a:lvl1pPr>
          </a:lstStyle>
          <a:p>
            <a:r>
              <a:rPr lang="en-US"/>
              <a:t>Click icon to add online image</a:t>
            </a:r>
            <a:endParaRPr lang="en-US" dirty="0"/>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599375"/>
            <a:ext cx="376090" cy="413097"/>
          </a:xfrm>
        </p:spPr>
        <p:txBody>
          <a:bodyPr>
            <a:normAutofit/>
          </a:bodyPr>
          <a:lstStyle>
            <a:lvl1pPr marL="0" indent="0">
              <a:buNone/>
              <a:defRPr sz="599"/>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37378"/>
            <a:ext cx="376090" cy="413097"/>
          </a:xfrm>
        </p:spPr>
        <p:txBody>
          <a:bodyPr>
            <a:normAutofit/>
          </a:bodyPr>
          <a:lstStyle>
            <a:lvl1pPr marL="0" indent="0">
              <a:buNone/>
              <a:defRPr sz="599"/>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42920"/>
            <a:ext cx="376090" cy="413097"/>
          </a:xfrm>
        </p:spPr>
        <p:txBody>
          <a:bodyPr>
            <a:normAutofit/>
          </a:bodyPr>
          <a:lstStyle>
            <a:lvl1pPr marL="0" indent="0">
              <a:buNone/>
              <a:defRPr sz="599"/>
            </a:lvl1pPr>
          </a:lstStyle>
          <a:p>
            <a:r>
              <a:rPr lang="en-US"/>
              <a:t>Click icon to add online image</a:t>
            </a:r>
            <a:endParaRPr lang="en-US" dirty="0"/>
          </a:p>
        </p:txBody>
      </p:sp>
    </p:spTree>
    <p:extLst>
      <p:ext uri="{BB962C8B-B14F-4D97-AF65-F5344CB8AC3E}">
        <p14:creationId xmlns:p14="http://schemas.microsoft.com/office/powerpoint/2010/main" val="1648197412"/>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38"/>
            <a:ext cx="12192000" cy="6821425"/>
          </a:xfrm>
          <a:prstGeom prst="rect">
            <a:avLst/>
          </a:prstGeom>
        </p:spPr>
      </p:pic>
    </p:spTree>
    <p:extLst>
      <p:ext uri="{BB962C8B-B14F-4D97-AF65-F5344CB8AC3E}">
        <p14:creationId xmlns:p14="http://schemas.microsoft.com/office/powerpoint/2010/main" val="931066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0"/>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5852"/>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5852"/>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59298"/>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29695"/>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9" y="1543511"/>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1" y="1544868"/>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3" y="4104771"/>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7" y="4127920"/>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4818"/>
            <a:ext cx="4756546" cy="4754946"/>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5138"/>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65626"/>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2859"/>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04004"/>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68455"/>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59298"/>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76305"/>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0853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26886"/>
            <a:ext cx="1638294" cy="313746"/>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5896"/>
            <a:ext cx="829850" cy="853926"/>
          </a:xfrm>
        </p:spPr>
        <p:txBody>
          <a:bodyPr>
            <a:normAutofit/>
          </a:bodyPr>
          <a:lstStyle>
            <a:lvl1pPr marL="0" indent="0">
              <a:buNone/>
              <a:defRPr sz="1048"/>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5896"/>
            <a:ext cx="829850" cy="853926"/>
          </a:xfrm>
        </p:spPr>
        <p:txBody>
          <a:bodyPr>
            <a:normAutofit/>
          </a:bodyPr>
          <a:lstStyle>
            <a:lvl1pPr marL="0" indent="0">
              <a:buNone/>
              <a:defRPr sz="1048"/>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13134"/>
            <a:ext cx="829850" cy="853926"/>
          </a:xfrm>
        </p:spPr>
        <p:txBody>
          <a:bodyPr>
            <a:normAutofit/>
          </a:bodyPr>
          <a:lstStyle>
            <a:lvl1pPr marL="0" indent="0">
              <a:buNone/>
              <a:defRPr sz="1048"/>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13134"/>
            <a:ext cx="829850" cy="853926"/>
          </a:xfrm>
        </p:spPr>
        <p:txBody>
          <a:bodyPr>
            <a:normAutofit/>
          </a:bodyPr>
          <a:lstStyle>
            <a:lvl1pPr marL="0" indent="0">
              <a:buNone/>
              <a:defRPr sz="1048"/>
            </a:lvl1pPr>
          </a:lstStyle>
          <a:p>
            <a:r>
              <a:rPr lang="en-US"/>
              <a:t>Click icon to add online image</a:t>
            </a:r>
            <a:endParaRPr lang="en-US" dirty="0"/>
          </a:p>
        </p:txBody>
      </p:sp>
    </p:spTree>
    <p:extLst>
      <p:ext uri="{BB962C8B-B14F-4D97-AF65-F5344CB8AC3E}">
        <p14:creationId xmlns:p14="http://schemas.microsoft.com/office/powerpoint/2010/main" val="220985900"/>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2" y="1369659"/>
            <a:ext cx="2971453" cy="244692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9" y="1369659"/>
            <a:ext cx="2971453" cy="244692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30" y="3816586"/>
            <a:ext cx="2971453" cy="244692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500" y="3816586"/>
            <a:ext cx="2971453" cy="244692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1837"/>
            <a:ext cx="1837010" cy="313746"/>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08586"/>
            <a:ext cx="1837010"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73908"/>
            <a:ext cx="1837010" cy="313746"/>
          </a:xfrm>
          <a:prstGeom prst="rect">
            <a:avLst/>
          </a:prstGeom>
        </p:spPr>
        <p:txBody>
          <a:bodyPr>
            <a:noAutofit/>
          </a:bodyPr>
          <a:lstStyle>
            <a:lvl1pPr marL="0" indent="0" algn="l">
              <a:lnSpc>
                <a:spcPct val="100000"/>
              </a:lnSpc>
              <a:buNone/>
              <a:defRPr sz="1597" b="0">
                <a:solidFill>
                  <a:schemeClr val="bg1"/>
                </a:solidFill>
              </a:defRPr>
            </a:lvl1pPr>
            <a:lvl2pPr marL="221340"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70657"/>
            <a:ext cx="1837010" cy="520128"/>
          </a:xfrm>
          <a:prstGeom prst="rect">
            <a:avLst/>
          </a:prstGeom>
        </p:spPr>
        <p:txBody>
          <a:bodyPr>
            <a:noAutofit/>
          </a:bodyPr>
          <a:lstStyle>
            <a:lvl1pPr marL="0" indent="0" algn="l">
              <a:lnSpc>
                <a:spcPct val="100000"/>
              </a:lnSpc>
              <a:buNone/>
              <a:defRPr sz="1198" b="0">
                <a:solidFill>
                  <a:schemeClr val="bg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4567"/>
            <a:ext cx="1837010" cy="313746"/>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1317"/>
            <a:ext cx="1837010"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73908"/>
            <a:ext cx="1837010" cy="313746"/>
          </a:xfrm>
          <a:prstGeom prst="rect">
            <a:avLst/>
          </a:prstGeom>
        </p:spPr>
        <p:txBody>
          <a:bodyPr>
            <a:noAutofit/>
          </a:bodyPr>
          <a:lstStyle>
            <a:lvl1pPr marL="0" indent="0" algn="l">
              <a:lnSpc>
                <a:spcPct val="100000"/>
              </a:lnSpc>
              <a:buNone/>
              <a:defRPr sz="1597" b="0">
                <a:solidFill>
                  <a:schemeClr val="bg1"/>
                </a:solidFill>
              </a:defRPr>
            </a:lvl1pPr>
            <a:lvl2pPr marL="221340"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70657"/>
            <a:ext cx="1837010" cy="520128"/>
          </a:xfrm>
          <a:prstGeom prst="rect">
            <a:avLst/>
          </a:prstGeom>
        </p:spPr>
        <p:txBody>
          <a:bodyPr>
            <a:noAutofit/>
          </a:bodyPr>
          <a:lstStyle>
            <a:lvl1pPr marL="0" indent="0" algn="l">
              <a:lnSpc>
                <a:spcPct val="100000"/>
              </a:lnSpc>
              <a:buNone/>
              <a:defRPr sz="1198" b="0">
                <a:solidFill>
                  <a:schemeClr val="bg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700" y="1308712"/>
            <a:ext cx="5067301"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5416"/>
            <a:ext cx="376090" cy="413097"/>
          </a:xfrm>
        </p:spPr>
        <p:txBody>
          <a:bodyPr>
            <a:normAutofit/>
          </a:bodyPr>
          <a:lstStyle>
            <a:lvl1pPr marL="0" indent="0">
              <a:buNone/>
              <a:defRPr sz="599"/>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6853"/>
            <a:ext cx="376090" cy="413097"/>
          </a:xfrm>
        </p:spPr>
        <p:txBody>
          <a:bodyPr>
            <a:normAutofit/>
          </a:bodyPr>
          <a:lstStyle>
            <a:lvl1pPr marL="0" indent="0">
              <a:buNone/>
              <a:defRPr sz="599"/>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64268"/>
            <a:ext cx="376090" cy="413097"/>
          </a:xfrm>
        </p:spPr>
        <p:txBody>
          <a:bodyPr>
            <a:normAutofit/>
          </a:bodyPr>
          <a:lstStyle>
            <a:lvl1pPr marL="0" indent="0">
              <a:buNone/>
              <a:defRPr sz="599"/>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58399"/>
            <a:ext cx="376090" cy="413097"/>
          </a:xfrm>
        </p:spPr>
        <p:txBody>
          <a:bodyPr>
            <a:normAutofit/>
          </a:bodyPr>
          <a:lstStyle>
            <a:lvl1pPr marL="0" indent="0">
              <a:buNone/>
              <a:defRPr sz="599"/>
            </a:lvl1pPr>
          </a:lstStyle>
          <a:p>
            <a:r>
              <a:rPr lang="en-US"/>
              <a:t>Click icon to add online image</a:t>
            </a:r>
            <a:endParaRPr lang="en-US" dirty="0"/>
          </a:p>
        </p:txBody>
      </p:sp>
    </p:spTree>
    <p:extLst>
      <p:ext uri="{BB962C8B-B14F-4D97-AF65-F5344CB8AC3E}">
        <p14:creationId xmlns:p14="http://schemas.microsoft.com/office/powerpoint/2010/main" val="996457180"/>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0"/>
          </a:p>
        </p:txBody>
      </p:sp>
      <p:sp>
        <p:nvSpPr>
          <p:cNvPr id="4" name="Rectangle 3">
            <a:extLst>
              <a:ext uri="{FF2B5EF4-FFF2-40B4-BE49-F238E27FC236}">
                <a16:creationId xmlns:a16="http://schemas.microsoft.com/office/drawing/2014/main" id="{5393E304-1BC7-BEDD-BDE2-310643D42ABE}"/>
              </a:ext>
            </a:extLst>
          </p:cNvPr>
          <p:cNvSpPr/>
          <p:nvPr/>
        </p:nvSpPr>
        <p:spPr>
          <a:xfrm>
            <a:off x="548641" y="2018014"/>
            <a:ext cx="2576468" cy="1905049"/>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18014"/>
            <a:ext cx="2576468" cy="1905049"/>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18014"/>
            <a:ext cx="2576468" cy="1905049"/>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18014"/>
            <a:ext cx="2576468" cy="1905049"/>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88871"/>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68082"/>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3325"/>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0758"/>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08575"/>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7" y="3487499"/>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2" y="3487499"/>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1" y="3487499"/>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0429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8768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7" y="439408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7" y="407747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0429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8768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3" y="439408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3" y="407747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7"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4728"/>
            <a:ext cx="1001724" cy="682663"/>
          </a:xfrm>
        </p:spPr>
        <p:txBody>
          <a:bodyPr>
            <a:normAutofit/>
          </a:bodyPr>
          <a:lstStyle>
            <a:lvl1pPr marL="0" indent="0">
              <a:buNone/>
              <a:defRPr sz="1198"/>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19332"/>
            <a:ext cx="1001724" cy="682663"/>
          </a:xfrm>
        </p:spPr>
        <p:txBody>
          <a:bodyPr>
            <a:normAutofit/>
          </a:bodyPr>
          <a:lstStyle>
            <a:lvl1pPr marL="0" indent="0">
              <a:buNone/>
              <a:defRPr sz="1198"/>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4728"/>
            <a:ext cx="1001724" cy="682663"/>
          </a:xfrm>
        </p:spPr>
        <p:txBody>
          <a:bodyPr>
            <a:normAutofit/>
          </a:bodyPr>
          <a:lstStyle>
            <a:lvl1pPr marL="0" indent="0">
              <a:buNone/>
              <a:defRPr sz="1198"/>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0344"/>
            <a:ext cx="1001724" cy="682663"/>
          </a:xfrm>
        </p:spPr>
        <p:txBody>
          <a:bodyPr>
            <a:normAutofit/>
          </a:bodyPr>
          <a:lstStyle>
            <a:lvl1pPr marL="0" indent="0">
              <a:buNone/>
              <a:defRPr sz="1198"/>
            </a:lvl1pPr>
          </a:lstStyle>
          <a:p>
            <a:r>
              <a:rPr lang="en-US"/>
              <a:t>Click icon to add online image</a:t>
            </a:r>
            <a:endParaRPr lang="en-US" dirty="0"/>
          </a:p>
        </p:txBody>
      </p:sp>
    </p:spTree>
    <p:extLst>
      <p:ext uri="{BB962C8B-B14F-4D97-AF65-F5344CB8AC3E}">
        <p14:creationId xmlns:p14="http://schemas.microsoft.com/office/powerpoint/2010/main" val="465989094"/>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88871"/>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3325"/>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1113"/>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4614"/>
            <a:ext cx="9122010" cy="2803787"/>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7" y="5140510"/>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87154"/>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2" y="5156551"/>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1113"/>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7" y="5140510"/>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41945"/>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3" y="5111342"/>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16802"/>
            <a:ext cx="1001724" cy="682663"/>
          </a:xfrm>
        </p:spPr>
        <p:txBody>
          <a:bodyPr>
            <a:normAutofit/>
          </a:bodyPr>
          <a:lstStyle>
            <a:lvl1pPr marL="0" indent="0">
              <a:buNone/>
              <a:defRPr sz="1198"/>
            </a:lvl1pPr>
          </a:lstStyle>
          <a:p>
            <a:r>
              <a:rPr lang="en-US"/>
              <a:t>Click icon to add online image</a:t>
            </a:r>
            <a:endParaRPr lang="en-US" dirty="0"/>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66050"/>
            <a:ext cx="1001724" cy="682663"/>
          </a:xfrm>
        </p:spPr>
        <p:txBody>
          <a:bodyPr>
            <a:normAutofit/>
          </a:bodyPr>
          <a:lstStyle>
            <a:lvl1pPr marL="0" indent="0">
              <a:buNone/>
              <a:defRPr sz="1198"/>
            </a:lvl1pPr>
          </a:lstStyle>
          <a:p>
            <a:r>
              <a:rPr lang="en-US"/>
              <a:t>Click icon to add online image</a:t>
            </a:r>
            <a:endParaRPr lang="en-US" dirty="0"/>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3476"/>
            <a:ext cx="1001724" cy="682663"/>
          </a:xfrm>
        </p:spPr>
        <p:txBody>
          <a:bodyPr>
            <a:normAutofit/>
          </a:bodyPr>
          <a:lstStyle>
            <a:lvl1pPr marL="0" indent="0">
              <a:buNone/>
              <a:defRPr sz="1198"/>
            </a:lvl1pPr>
          </a:lstStyle>
          <a:p>
            <a:r>
              <a:rPr lang="en-US"/>
              <a:t>Click icon to add online image</a:t>
            </a:r>
            <a:endParaRPr lang="en-US" dirty="0"/>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2724"/>
            <a:ext cx="1001724" cy="682663"/>
          </a:xfrm>
        </p:spPr>
        <p:txBody>
          <a:bodyPr>
            <a:normAutofit/>
          </a:bodyPr>
          <a:lstStyle>
            <a:lvl1pPr marL="0" indent="0">
              <a:buNone/>
              <a:defRPr sz="1198"/>
            </a:lvl1pPr>
          </a:lstStyle>
          <a:p>
            <a:r>
              <a:rPr lang="en-US"/>
              <a:t>Click icon to add online image</a:t>
            </a:r>
            <a:endParaRPr lang="en-US" dirty="0"/>
          </a:p>
        </p:txBody>
      </p:sp>
    </p:spTree>
    <p:extLst>
      <p:ext uri="{BB962C8B-B14F-4D97-AF65-F5344CB8AC3E}">
        <p14:creationId xmlns:p14="http://schemas.microsoft.com/office/powerpoint/2010/main" val="2848054869"/>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88871"/>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1" y="1317070"/>
          <a:ext cx="10125075" cy="4851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7"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7"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6"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5"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3" descr="Timeline Placeholder ">
            <a:extLst>
              <a:ext uri="{FF2B5EF4-FFF2-40B4-BE49-F238E27FC236}">
                <a16:creationId xmlns:a16="http://schemas.microsoft.com/office/drawing/2014/main" id="{C3717EC1-320C-2DDC-1A74-290A7641DE5A}"/>
              </a:ext>
            </a:extLst>
          </p:cNvPr>
          <p:cNvGraphicFramePr>
            <a:graphicFrameLocks/>
          </p:cNvGraphicFramePr>
          <p:nvPr userDrawn="1">
            <p:extLst>
              <p:ext uri="{D42A27DB-BD31-4B8C-83A1-F6EECF244321}">
                <p14:modId xmlns:p14="http://schemas.microsoft.com/office/powerpoint/2010/main" val="850998098"/>
              </p:ext>
            </p:extLst>
          </p:nvPr>
        </p:nvGraphicFramePr>
        <p:xfrm>
          <a:off x="850901" y="1317070"/>
          <a:ext cx="10125075" cy="4851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descr="A green triangle with a black background&#10;&#10;Description automatically generated with medium confidence">
            <a:extLst>
              <a:ext uri="{FF2B5EF4-FFF2-40B4-BE49-F238E27FC236}">
                <a16:creationId xmlns:a16="http://schemas.microsoft.com/office/drawing/2014/main" id="{89FF8E65-DC00-0035-3568-259453F3FE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3" name="Straight Connector 12">
            <a:extLst>
              <a:ext uri="{FF2B5EF4-FFF2-40B4-BE49-F238E27FC236}">
                <a16:creationId xmlns:a16="http://schemas.microsoft.com/office/drawing/2014/main" id="{FE9CAA8E-30AD-A33E-EE5D-8DA375009AC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81F9AC6-D530-52F7-3722-C5D57641CC0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5652781"/>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9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3" y="4399256"/>
            <a:ext cx="4251683" cy="1141806"/>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3" y="1846902"/>
            <a:ext cx="4251683" cy="1141806"/>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3" y="3124530"/>
            <a:ext cx="4251683" cy="1141806"/>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16958"/>
            <a:ext cx="0" cy="906250"/>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2227"/>
            <a:ext cx="0" cy="906250"/>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4599"/>
            <a:ext cx="0" cy="906250"/>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4" y="2007069"/>
            <a:ext cx="798425" cy="796946"/>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4" y="3324805"/>
            <a:ext cx="798425" cy="796946"/>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4" y="4585797"/>
            <a:ext cx="798425" cy="796946"/>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46903"/>
            <a:ext cx="4743148" cy="3694159"/>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0250"/>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9" y="2106973"/>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08298"/>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9" y="3351421"/>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52256"/>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3" y="4614902"/>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5559"/>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9" y="2048205"/>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18933"/>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9" y="3315076"/>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25940"/>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9" y="4588586"/>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3234"/>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261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5374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198993"/>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261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0446"/>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352616269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9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3926"/>
            <a:ext cx="1225296" cy="1222389"/>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3926"/>
            <a:ext cx="1225296" cy="1222389"/>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3926"/>
            <a:ext cx="1225296" cy="1222389"/>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3926"/>
            <a:ext cx="1225296" cy="1222389"/>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3926"/>
            <a:ext cx="1225296" cy="1222389"/>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3926"/>
            <a:ext cx="1225296" cy="1222389"/>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6"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6"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9"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7"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5"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7"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2754"/>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19715"/>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19715"/>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2753"/>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275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19715"/>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638445673"/>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a:ext>
            </a:extLst>
          </a:blip>
          <a:srcRect/>
          <a:stretch/>
        </p:blipFill>
        <p:spPr>
          <a:xfrm>
            <a:off x="0" y="1344992"/>
            <a:ext cx="6096000" cy="550883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021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413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1386"/>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5303"/>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1873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265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27462"/>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1378"/>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42438"/>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46354"/>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7" y="926202"/>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7" y="2063345"/>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6" y="320048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5" y="438015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5" y="5559828"/>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700" y="403006"/>
            <a:ext cx="11410949" cy="520128"/>
          </a:xfrm>
        </p:spPr>
        <p:txBody>
          <a:bodyPr>
            <a:noAutofit/>
          </a:bodyPr>
          <a:lstStyle>
            <a:lvl1pPr>
              <a:defRPr sz="3992">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2" name="Picture 1" descr="A white triangle with a black background&#10;&#10;Description automatically generated with medium confidence">
            <a:extLst>
              <a:ext uri="{FF2B5EF4-FFF2-40B4-BE49-F238E27FC236}">
                <a16:creationId xmlns:a16="http://schemas.microsoft.com/office/drawing/2014/main" id="{A42D92AC-3B9C-B611-9583-599864B6EB1B}"/>
              </a:ext>
            </a:extLst>
          </p:cNvPr>
          <p:cNvPicPr>
            <a:picLocks noChangeAspect="1"/>
          </p:cNvPicPr>
          <p:nvPr userDrawn="1"/>
        </p:nvPicPr>
        <p:blipFill rotWithShape="1">
          <a:blip r:embed="rId2">
            <a:alphaModFix amt="40000"/>
            <a:extLst>
              <a:ext uri="{28A0092B-C50C-407E-A947-70E740481C1C}">
                <a14:useLocalDpi xmlns:a14="http://schemas.microsoft.com/office/drawing/2010/main"/>
              </a:ext>
            </a:extLst>
          </a:blip>
          <a:srcRect/>
          <a:stretch/>
        </p:blipFill>
        <p:spPr>
          <a:xfrm>
            <a:off x="0" y="1344992"/>
            <a:ext cx="6096000" cy="5508838"/>
          </a:xfrm>
          <a:prstGeom prst="rect">
            <a:avLst/>
          </a:prstGeom>
        </p:spPr>
      </p:pic>
      <p:cxnSp>
        <p:nvCxnSpPr>
          <p:cNvPr id="5" name="Straight Connector 4">
            <a:extLst>
              <a:ext uri="{FF2B5EF4-FFF2-40B4-BE49-F238E27FC236}">
                <a16:creationId xmlns:a16="http://schemas.microsoft.com/office/drawing/2014/main" id="{BC0E4ADC-DE33-C6F0-1902-B086C51E7AB8}"/>
              </a:ext>
              <a:ext uri="{C183D7F6-B498-43B3-948B-1728B52AA6E4}">
                <adec:decorative xmlns:adec="http://schemas.microsoft.com/office/drawing/2017/decorative" val="1"/>
              </a:ext>
            </a:extLst>
          </p:cNvPr>
          <p:cNvCxnSpPr>
            <a:cxnSpLocks/>
          </p:cNvCxnSpPr>
          <p:nvPr userDrawn="1"/>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Oval 6">
            <a:extLst>
              <a:ext uri="{FF2B5EF4-FFF2-40B4-BE49-F238E27FC236}">
                <a16:creationId xmlns:a16="http://schemas.microsoft.com/office/drawing/2014/main" id="{3B3B170F-F22B-75B7-4C36-96C693EE79D4}"/>
              </a:ext>
              <a:ext uri="{C183D7F6-B498-43B3-948B-1728B52AA6E4}">
                <adec:decorative xmlns:adec="http://schemas.microsoft.com/office/drawing/2017/decorative" val="1"/>
              </a:ext>
            </a:extLst>
          </p:cNvPr>
          <p:cNvSpPr/>
          <p:nvPr userDrawn="1"/>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8" name="Oval 7">
            <a:extLst>
              <a:ext uri="{FF2B5EF4-FFF2-40B4-BE49-F238E27FC236}">
                <a16:creationId xmlns:a16="http://schemas.microsoft.com/office/drawing/2014/main" id="{AB0B51ED-25D6-ED41-97E5-43771C1CB100}"/>
              </a:ext>
              <a:ext uri="{C183D7F6-B498-43B3-948B-1728B52AA6E4}">
                <adec:decorative xmlns:adec="http://schemas.microsoft.com/office/drawing/2017/decorative" val="1"/>
              </a:ext>
            </a:extLst>
          </p:cNvPr>
          <p:cNvSpPr/>
          <p:nvPr userDrawn="1"/>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9" name="Oval 8">
            <a:extLst>
              <a:ext uri="{FF2B5EF4-FFF2-40B4-BE49-F238E27FC236}">
                <a16:creationId xmlns:a16="http://schemas.microsoft.com/office/drawing/2014/main" id="{3ECCF91F-346F-67F8-287D-A9E46F2FEB96}"/>
              </a:ext>
              <a:ext uri="{C183D7F6-B498-43B3-948B-1728B52AA6E4}">
                <adec:decorative xmlns:adec="http://schemas.microsoft.com/office/drawing/2017/decorative" val="1"/>
              </a:ext>
            </a:extLst>
          </p:cNvPr>
          <p:cNvSpPr/>
          <p:nvPr userDrawn="1"/>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0" name="Oval 9">
            <a:extLst>
              <a:ext uri="{FF2B5EF4-FFF2-40B4-BE49-F238E27FC236}">
                <a16:creationId xmlns:a16="http://schemas.microsoft.com/office/drawing/2014/main" id="{AC216719-395E-B73A-60C8-2129934D6013}"/>
              </a:ext>
              <a:ext uri="{C183D7F6-B498-43B3-948B-1728B52AA6E4}">
                <adec:decorative xmlns:adec="http://schemas.microsoft.com/office/drawing/2017/decorative" val="1"/>
              </a:ext>
            </a:extLst>
          </p:cNvPr>
          <p:cNvSpPr/>
          <p:nvPr userDrawn="1"/>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1" name="Oval 10">
            <a:extLst>
              <a:ext uri="{FF2B5EF4-FFF2-40B4-BE49-F238E27FC236}">
                <a16:creationId xmlns:a16="http://schemas.microsoft.com/office/drawing/2014/main" id="{75318ABC-A2E8-5088-9B92-5DF6D2563E33}"/>
              </a:ext>
              <a:ext uri="{C183D7F6-B498-43B3-948B-1728B52AA6E4}">
                <adec:decorative xmlns:adec="http://schemas.microsoft.com/office/drawing/2017/decorative" val="1"/>
              </a:ext>
            </a:extLst>
          </p:cNvPr>
          <p:cNvSpPr/>
          <p:nvPr userDrawn="1"/>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pic>
        <p:nvPicPr>
          <p:cNvPr id="35" name="Picture 34" descr="A green triangle with a black background&#10;&#10;Description automatically generated with medium confidence">
            <a:extLst>
              <a:ext uri="{FF2B5EF4-FFF2-40B4-BE49-F238E27FC236}">
                <a16:creationId xmlns:a16="http://schemas.microsoft.com/office/drawing/2014/main" id="{9507FF9E-160B-A4A4-91FD-71A75B6910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36" name="Straight Connector 35">
            <a:extLst>
              <a:ext uri="{FF2B5EF4-FFF2-40B4-BE49-F238E27FC236}">
                <a16:creationId xmlns:a16="http://schemas.microsoft.com/office/drawing/2014/main" id="{18675D7A-760F-C67E-E1D1-AC029A49A4D8}"/>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55D31003-C312-7F2E-00AF-509B45E8DA8B}"/>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7225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43411"/>
            <a:ext cx="5878285" cy="531041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021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413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1386"/>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5303"/>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1873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265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27462"/>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1378"/>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42438"/>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46354"/>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7" y="926202"/>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7" y="2063345"/>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6" y="320048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5" y="438015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5" y="5559828"/>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700" y="403006"/>
            <a:ext cx="11410949" cy="520128"/>
          </a:xfrm>
        </p:spPr>
        <p:txBody>
          <a:bodyPr>
            <a:noAutofit/>
          </a:bodyPr>
          <a:lstStyle>
            <a:lvl1pPr>
              <a:defRPr sz="3992">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6D6CFFE-79D4-D610-402A-95AC50017D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543411"/>
            <a:ext cx="5878285" cy="5310418"/>
          </a:xfrm>
          <a:prstGeom prst="rect">
            <a:avLst/>
          </a:prstGeom>
        </p:spPr>
      </p:pic>
      <p:cxnSp>
        <p:nvCxnSpPr>
          <p:cNvPr id="8" name="Straight Connector 7">
            <a:extLst>
              <a:ext uri="{FF2B5EF4-FFF2-40B4-BE49-F238E27FC236}">
                <a16:creationId xmlns:a16="http://schemas.microsoft.com/office/drawing/2014/main" id="{2ECA8BCE-7D3D-1C48-5183-FEEC47FE82DB}"/>
              </a:ext>
              <a:ext uri="{C183D7F6-B498-43B3-948B-1728B52AA6E4}">
                <adec:decorative xmlns:adec="http://schemas.microsoft.com/office/drawing/2017/decorative" val="1"/>
              </a:ext>
            </a:extLst>
          </p:cNvPr>
          <p:cNvCxnSpPr>
            <a:cxnSpLocks/>
          </p:cNvCxnSpPr>
          <p:nvPr userDrawn="1"/>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F9B2DE73-D7CE-D199-62AD-0AC364F29390}"/>
              </a:ext>
              <a:ext uri="{C183D7F6-B498-43B3-948B-1728B52AA6E4}">
                <adec:decorative xmlns:adec="http://schemas.microsoft.com/office/drawing/2017/decorative" val="1"/>
              </a:ext>
            </a:extLst>
          </p:cNvPr>
          <p:cNvSpPr/>
          <p:nvPr userDrawn="1"/>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0" name="Oval 9">
            <a:extLst>
              <a:ext uri="{FF2B5EF4-FFF2-40B4-BE49-F238E27FC236}">
                <a16:creationId xmlns:a16="http://schemas.microsoft.com/office/drawing/2014/main" id="{A4FC5897-9849-0439-CD93-B18E44491139}"/>
              </a:ext>
              <a:ext uri="{C183D7F6-B498-43B3-948B-1728B52AA6E4}">
                <adec:decorative xmlns:adec="http://schemas.microsoft.com/office/drawing/2017/decorative" val="1"/>
              </a:ext>
            </a:extLst>
          </p:cNvPr>
          <p:cNvSpPr/>
          <p:nvPr userDrawn="1"/>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1" name="Oval 10">
            <a:extLst>
              <a:ext uri="{FF2B5EF4-FFF2-40B4-BE49-F238E27FC236}">
                <a16:creationId xmlns:a16="http://schemas.microsoft.com/office/drawing/2014/main" id="{7675CB74-AB64-2565-0B7E-6D1ED4051EAA}"/>
              </a:ext>
              <a:ext uri="{C183D7F6-B498-43B3-948B-1728B52AA6E4}">
                <adec:decorative xmlns:adec="http://schemas.microsoft.com/office/drawing/2017/decorative" val="1"/>
              </a:ext>
            </a:extLst>
          </p:cNvPr>
          <p:cNvSpPr/>
          <p:nvPr userDrawn="1"/>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3FEB98CB-749B-6B30-B2DD-AE4D38948461}"/>
              </a:ext>
              <a:ext uri="{C183D7F6-B498-43B3-948B-1728B52AA6E4}">
                <adec:decorative xmlns:adec="http://schemas.microsoft.com/office/drawing/2017/decorative" val="1"/>
              </a:ext>
            </a:extLst>
          </p:cNvPr>
          <p:cNvSpPr/>
          <p:nvPr userDrawn="1"/>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34" name="Oval 33">
            <a:extLst>
              <a:ext uri="{FF2B5EF4-FFF2-40B4-BE49-F238E27FC236}">
                <a16:creationId xmlns:a16="http://schemas.microsoft.com/office/drawing/2014/main" id="{BA47CE6A-A948-2258-D138-985319DD691A}"/>
              </a:ext>
              <a:ext uri="{C183D7F6-B498-43B3-948B-1728B52AA6E4}">
                <adec:decorative xmlns:adec="http://schemas.microsoft.com/office/drawing/2017/decorative" val="1"/>
              </a:ext>
            </a:extLst>
          </p:cNvPr>
          <p:cNvSpPr/>
          <p:nvPr userDrawn="1"/>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pic>
        <p:nvPicPr>
          <p:cNvPr id="35" name="Picture 34" descr="A green triangle with a black background&#10;&#10;Description automatically generated with medium confidence">
            <a:extLst>
              <a:ext uri="{FF2B5EF4-FFF2-40B4-BE49-F238E27FC236}">
                <a16:creationId xmlns:a16="http://schemas.microsoft.com/office/drawing/2014/main" id="{197D84F8-B5D3-BDBB-388A-56CCFC0D1E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36" name="Straight Connector 35">
            <a:extLst>
              <a:ext uri="{FF2B5EF4-FFF2-40B4-BE49-F238E27FC236}">
                <a16:creationId xmlns:a16="http://schemas.microsoft.com/office/drawing/2014/main" id="{0A7FFFAB-2EF9-D7E6-7F5D-CE21AEA23B4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87BE5C7E-91B8-303E-5C16-2F8B784C4D27}"/>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6100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37629"/>
            <a:ext cx="12200468" cy="2511773"/>
          </a:xfrm>
          <a:prstGeom prst="rect">
            <a:avLst/>
          </a:prstGeom>
          <a:solidFill>
            <a:schemeClr val="bg2">
              <a:alpha val="25000"/>
            </a:schemeClr>
          </a:solidFill>
          <a:ln w="12700">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6"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3"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4"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5"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51090"/>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51090"/>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51090"/>
            <a:ext cx="1628160" cy="1006293"/>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51090"/>
            <a:ext cx="1628160" cy="1006293"/>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58464"/>
            <a:ext cx="1628160" cy="1006293"/>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1106"/>
            <a:ext cx="4646220"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2" name="Rectangle">
            <a:extLst>
              <a:ext uri="{FF2B5EF4-FFF2-40B4-BE49-F238E27FC236}">
                <a16:creationId xmlns:a16="http://schemas.microsoft.com/office/drawing/2014/main" id="{09A8215C-B778-B9A9-3576-61EF360DCF8E}"/>
              </a:ext>
            </a:extLst>
          </p:cNvPr>
          <p:cNvSpPr/>
          <p:nvPr userDrawn="1"/>
        </p:nvSpPr>
        <p:spPr>
          <a:xfrm>
            <a:off x="0" y="4337629"/>
            <a:ext cx="12200468" cy="2511773"/>
          </a:xfrm>
          <a:prstGeom prst="rect">
            <a:avLst/>
          </a:prstGeom>
          <a:solidFill>
            <a:schemeClr val="bg2">
              <a:alpha val="25000"/>
            </a:schemeClr>
          </a:solidFill>
          <a:ln w="12700">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 name="Line">
            <a:extLst>
              <a:ext uri="{FF2B5EF4-FFF2-40B4-BE49-F238E27FC236}">
                <a16:creationId xmlns:a16="http://schemas.microsoft.com/office/drawing/2014/main" id="{ADFDA3E7-C61B-714A-1B4C-A6E683456A20}"/>
              </a:ext>
            </a:extLst>
          </p:cNvPr>
          <p:cNvSpPr/>
          <p:nvPr userDrawn="1"/>
        </p:nvSpPr>
        <p:spPr>
          <a:xfrm flipV="1">
            <a:off x="31755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9" name="Line">
            <a:extLst>
              <a:ext uri="{FF2B5EF4-FFF2-40B4-BE49-F238E27FC236}">
                <a16:creationId xmlns:a16="http://schemas.microsoft.com/office/drawing/2014/main" id="{B52E77B6-049E-7D3F-CCDF-826CBE27334F}"/>
              </a:ext>
            </a:extLst>
          </p:cNvPr>
          <p:cNvSpPr/>
          <p:nvPr userDrawn="1"/>
        </p:nvSpPr>
        <p:spPr>
          <a:xfrm flipV="1">
            <a:off x="1240961"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0" name="Line">
            <a:extLst>
              <a:ext uri="{FF2B5EF4-FFF2-40B4-BE49-F238E27FC236}">
                <a16:creationId xmlns:a16="http://schemas.microsoft.com/office/drawing/2014/main" id="{4466D4C8-46E3-C8A0-E955-D88C139707B1}"/>
              </a:ext>
            </a:extLst>
          </p:cNvPr>
          <p:cNvSpPr/>
          <p:nvPr userDrawn="1"/>
        </p:nvSpPr>
        <p:spPr>
          <a:xfrm flipV="1">
            <a:off x="5110228"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1" name="Line">
            <a:extLst>
              <a:ext uri="{FF2B5EF4-FFF2-40B4-BE49-F238E27FC236}">
                <a16:creationId xmlns:a16="http://schemas.microsoft.com/office/drawing/2014/main" id="{EFAF677E-3356-B2DE-A5AF-87A36DF4B7A8}"/>
              </a:ext>
            </a:extLst>
          </p:cNvPr>
          <p:cNvSpPr/>
          <p:nvPr userDrawn="1"/>
        </p:nvSpPr>
        <p:spPr>
          <a:xfrm flipV="1">
            <a:off x="7044862"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Line">
            <a:extLst>
              <a:ext uri="{FF2B5EF4-FFF2-40B4-BE49-F238E27FC236}">
                <a16:creationId xmlns:a16="http://schemas.microsoft.com/office/drawing/2014/main" id="{DC8A1119-2CA5-C09D-4489-DC83B940ECAD}"/>
              </a:ext>
            </a:extLst>
          </p:cNvPr>
          <p:cNvSpPr/>
          <p:nvPr userDrawn="1"/>
        </p:nvSpPr>
        <p:spPr>
          <a:xfrm flipV="1">
            <a:off x="89794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3" name="Picture 12" descr="A green triangle with a black background&#10;&#10;Description automatically generated with medium confidence">
            <a:extLst>
              <a:ext uri="{FF2B5EF4-FFF2-40B4-BE49-F238E27FC236}">
                <a16:creationId xmlns:a16="http://schemas.microsoft.com/office/drawing/2014/main" id="{ECFBB6AD-4739-23E2-9DAC-72F69C7BA6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4" name="Straight Connector 13">
            <a:extLst>
              <a:ext uri="{FF2B5EF4-FFF2-40B4-BE49-F238E27FC236}">
                <a16:creationId xmlns:a16="http://schemas.microsoft.com/office/drawing/2014/main" id="{D28882F6-147B-63DE-051A-F99FB70CD4B1}"/>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B0A73B1F-C13E-9DDC-886B-5BC61E40DEC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71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 t="-2820"/>
          <a:stretch/>
        </p:blipFill>
        <p:spPr>
          <a:xfrm>
            <a:off x="4505006" y="73757"/>
            <a:ext cx="7686995" cy="6771543"/>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1361"/>
            <a:ext cx="2641050" cy="747074"/>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16511"/>
            <a:ext cx="4762500" cy="821641"/>
          </a:xfrm>
          <a:prstGeom prst="rect">
            <a:avLst/>
          </a:prstGeom>
        </p:spPr>
        <p:txBody>
          <a:bodyPr>
            <a:noAutofit/>
          </a:bodyPr>
          <a:lstStyle>
            <a:lvl1pPr marL="0" indent="0">
              <a:buNone/>
              <a:defRPr sz="3194" b="0">
                <a:solidFill>
                  <a:schemeClr val="accent3"/>
                </a:solidFill>
              </a:defRPr>
            </a:lvl1pPr>
            <a:lvl2pPr marL="221340"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14277"/>
            <a:ext cx="4762500" cy="462653"/>
          </a:xfrm>
          <a:prstGeom prst="rect">
            <a:avLst/>
          </a:prstGeom>
        </p:spPr>
        <p:txBody>
          <a:bodyPr>
            <a:noAutofit/>
          </a:bodyPr>
          <a:lstStyle>
            <a:lvl1pPr marL="0" indent="0">
              <a:buNone/>
              <a:defRPr sz="1797" b="0">
                <a:solidFill>
                  <a:schemeClr val="tx1"/>
                </a:solidFill>
              </a:defRPr>
            </a:lvl1pPr>
            <a:lvl2pPr marL="22134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cxnSp>
        <p:nvCxnSpPr>
          <p:cNvPr id="5" name="Straight Connector 4">
            <a:extLst>
              <a:ext uri="{FF2B5EF4-FFF2-40B4-BE49-F238E27FC236}">
                <a16:creationId xmlns:a16="http://schemas.microsoft.com/office/drawing/2014/main" id="{E8112940-9170-CC1A-E366-EE9079EB54E6}"/>
              </a:ext>
            </a:extLst>
          </p:cNvPr>
          <p:cNvCxnSpPr>
            <a:cxnSpLocks/>
          </p:cNvCxnSpPr>
          <p:nvPr userDrawn="1"/>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0B43AB-7519-F769-A919-66A9F8C32386}"/>
              </a:ext>
            </a:extLst>
          </p:cNvPr>
          <p:cNvSpPr txBox="1"/>
          <p:nvPr userDrawn="1"/>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spTree>
    <p:extLst>
      <p:ext uri="{BB962C8B-B14F-4D97-AF65-F5344CB8AC3E}">
        <p14:creationId xmlns:p14="http://schemas.microsoft.com/office/powerpoint/2010/main" val="2231480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0"/>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0856"/>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7"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6"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2"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18800"/>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5"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4"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7"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30"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2" name="object 3">
            <a:extLst>
              <a:ext uri="{FF2B5EF4-FFF2-40B4-BE49-F238E27FC236}">
                <a16:creationId xmlns:a16="http://schemas.microsoft.com/office/drawing/2014/main" id="{3DA47851-F80C-1EE4-319E-CF01C83D897F}"/>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0"/>
          </a:p>
        </p:txBody>
      </p:sp>
      <p:cxnSp>
        <p:nvCxnSpPr>
          <p:cNvPr id="9" name="Straight Connector 8">
            <a:extLst>
              <a:ext uri="{FF2B5EF4-FFF2-40B4-BE49-F238E27FC236}">
                <a16:creationId xmlns:a16="http://schemas.microsoft.com/office/drawing/2014/main" id="{B25212B3-7D89-5B8F-EFF8-20019E0A4DA1}"/>
              </a:ext>
            </a:extLst>
          </p:cNvPr>
          <p:cNvCxnSpPr/>
          <p:nvPr userDrawn="1"/>
        </p:nvCxnSpPr>
        <p:spPr>
          <a:xfrm>
            <a:off x="0" y="1860856"/>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14C3CF6-5420-9677-49A4-B7DB70ED8569}"/>
              </a:ext>
            </a:extLst>
          </p:cNvPr>
          <p:cNvSpPr/>
          <p:nvPr userDrawn="1"/>
        </p:nvSpPr>
        <p:spPr>
          <a:xfrm>
            <a:off x="1198487"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A842C9D-D77B-CBBD-E58B-4C84E002769B}"/>
              </a:ext>
            </a:extLst>
          </p:cNvPr>
          <p:cNvSpPr/>
          <p:nvPr userDrawn="1"/>
        </p:nvSpPr>
        <p:spPr>
          <a:xfrm>
            <a:off x="3723346"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E93BDEB-B2B5-449C-BBD6-23855F5DC174}"/>
              </a:ext>
            </a:extLst>
          </p:cNvPr>
          <p:cNvSpPr/>
          <p:nvPr userDrawn="1"/>
        </p:nvSpPr>
        <p:spPr>
          <a:xfrm>
            <a:off x="6339108"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C761C73-C670-A5AC-D5F8-570C1F26BE2A}"/>
              </a:ext>
            </a:extLst>
          </p:cNvPr>
          <p:cNvSpPr/>
          <p:nvPr userDrawn="1"/>
        </p:nvSpPr>
        <p:spPr>
          <a:xfrm>
            <a:off x="8954872"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DEECF13-4E54-5362-858C-1F526C1891FB}"/>
              </a:ext>
            </a:extLst>
          </p:cNvPr>
          <p:cNvCxnSpPr/>
          <p:nvPr userDrawn="1"/>
        </p:nvCxnSpPr>
        <p:spPr>
          <a:xfrm>
            <a:off x="-642" y="4318800"/>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FDB3DDF-7AE4-C26E-F453-D779309B0A99}"/>
              </a:ext>
            </a:extLst>
          </p:cNvPr>
          <p:cNvSpPr/>
          <p:nvPr userDrawn="1"/>
        </p:nvSpPr>
        <p:spPr>
          <a:xfrm>
            <a:off x="1197845"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23FD01D-6C27-2B96-50D0-54A58293F307}"/>
              </a:ext>
            </a:extLst>
          </p:cNvPr>
          <p:cNvSpPr/>
          <p:nvPr userDrawn="1"/>
        </p:nvSpPr>
        <p:spPr>
          <a:xfrm>
            <a:off x="3722704"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5BBCB55-44EF-4B7C-489F-370529F54B25}"/>
              </a:ext>
            </a:extLst>
          </p:cNvPr>
          <p:cNvSpPr/>
          <p:nvPr userDrawn="1"/>
        </p:nvSpPr>
        <p:spPr>
          <a:xfrm>
            <a:off x="6338467"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74B5F4A-03A1-4607-45AD-FEEB58BE9724}"/>
              </a:ext>
            </a:extLst>
          </p:cNvPr>
          <p:cNvSpPr/>
          <p:nvPr userDrawn="1"/>
        </p:nvSpPr>
        <p:spPr>
          <a:xfrm>
            <a:off x="8954230"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green triangle with a black background&#10;&#10;Description automatically generated with medium confidence">
            <a:extLst>
              <a:ext uri="{FF2B5EF4-FFF2-40B4-BE49-F238E27FC236}">
                <a16:creationId xmlns:a16="http://schemas.microsoft.com/office/drawing/2014/main" id="{000BA473-C771-F64B-6E39-8541D9C397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26" name="Straight Connector 25">
            <a:extLst>
              <a:ext uri="{FF2B5EF4-FFF2-40B4-BE49-F238E27FC236}">
                <a16:creationId xmlns:a16="http://schemas.microsoft.com/office/drawing/2014/main" id="{DC7EC2A6-2254-96D1-5D7D-BF7137F43E71}"/>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5EF3AFD1-3E53-39E8-CF42-7190BC981AD9}"/>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543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8" y="0"/>
            <a:ext cx="6215743" cy="68453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1682"/>
            <a:ext cx="4920034" cy="403917"/>
          </a:xfrm>
          <a:prstGeom prst="rect">
            <a:avLst/>
          </a:prstGeom>
        </p:spPr>
        <p:txBody>
          <a:bodyPr>
            <a:noAutofit/>
          </a:bodyPr>
          <a:lstStyle>
            <a:lvl1pPr marL="0" indent="0" algn="l">
              <a:lnSpc>
                <a:spcPct val="100000"/>
              </a:lnSpc>
              <a:buNone/>
              <a:defRPr sz="1797" b="1" cap="all" baseline="0">
                <a:solidFill>
                  <a:schemeClr val="tx1"/>
                </a:solidFill>
              </a:defRPr>
            </a:lvl1pPr>
            <a:lvl2pPr marL="221340"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3475"/>
            <a:ext cx="4920034" cy="1013667"/>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58328"/>
            <a:ext cx="4920034" cy="403917"/>
          </a:xfrm>
          <a:prstGeom prst="rect">
            <a:avLst/>
          </a:prstGeom>
        </p:spPr>
        <p:txBody>
          <a:bodyPr>
            <a:noAutofit/>
          </a:bodyPr>
          <a:lstStyle>
            <a:lvl1pPr marL="0" indent="0" algn="l">
              <a:lnSpc>
                <a:spcPct val="100000"/>
              </a:lnSpc>
              <a:buNone/>
              <a:defRPr sz="1797" b="1" cap="all" baseline="0">
                <a:solidFill>
                  <a:schemeClr val="tx1"/>
                </a:solidFill>
              </a:defRPr>
            </a:lvl1pPr>
            <a:lvl2pPr marL="22134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0120"/>
            <a:ext cx="4920034" cy="1013667"/>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22156"/>
            <a:ext cx="4920034" cy="403917"/>
          </a:xfrm>
          <a:prstGeom prst="rect">
            <a:avLst/>
          </a:prstGeom>
        </p:spPr>
        <p:txBody>
          <a:bodyPr>
            <a:noAutofit/>
          </a:bodyPr>
          <a:lstStyle>
            <a:lvl1pPr marL="0" indent="0" algn="l">
              <a:lnSpc>
                <a:spcPct val="100000"/>
              </a:lnSpc>
              <a:buNone/>
              <a:defRPr sz="1797" b="1" cap="all" baseline="0">
                <a:solidFill>
                  <a:schemeClr val="tx1"/>
                </a:solidFill>
              </a:defRPr>
            </a:lvl1pPr>
            <a:lvl2pPr marL="221340"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13949"/>
            <a:ext cx="4920034" cy="1013667"/>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6" y="1410259"/>
            <a:ext cx="4410075" cy="4683960"/>
          </a:xfrm>
          <a:prstGeom prst="rect">
            <a:avLst/>
          </a:prstGeom>
        </p:spPr>
        <p:txBody>
          <a:bodyPr/>
          <a:lstStyle>
            <a:lvl1pPr>
              <a:defRPr>
                <a:solidFill>
                  <a:schemeClr val="tx1"/>
                </a:solidFill>
              </a:defRPr>
            </a:lvl1pPr>
          </a:lstStyle>
          <a:p>
            <a:r>
              <a:rPr lang="en-US"/>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700" y="403006"/>
            <a:ext cx="11410949" cy="520128"/>
          </a:xfrm>
        </p:spPr>
        <p:txBody>
          <a:bodyPr>
            <a:noAutofit/>
          </a:bodyPr>
          <a:lstStyle>
            <a:lvl1pPr>
              <a:defRPr sz="3992">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Flowchart: Process 9">
            <a:extLst>
              <a:ext uri="{FF2B5EF4-FFF2-40B4-BE49-F238E27FC236}">
                <a16:creationId xmlns:a16="http://schemas.microsoft.com/office/drawing/2014/main" id="{3DC19218-AC1F-32DF-7687-61916C0121FF}"/>
              </a:ext>
            </a:extLst>
          </p:cNvPr>
          <p:cNvSpPr/>
          <p:nvPr userDrawn="1"/>
        </p:nvSpPr>
        <p:spPr>
          <a:xfrm>
            <a:off x="5976258" y="0"/>
            <a:ext cx="6215743" cy="68453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DE21AC05-4F46-D495-8A28-286E838FF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2" name="Straight Connector 11">
            <a:extLst>
              <a:ext uri="{FF2B5EF4-FFF2-40B4-BE49-F238E27FC236}">
                <a16:creationId xmlns:a16="http://schemas.microsoft.com/office/drawing/2014/main" id="{C43059D0-E81C-1B8A-2EAD-EEC751F53E13}"/>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A3B4345-24E8-515D-23BC-5D6168EAD98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7012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69908"/>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84953"/>
            <a:ext cx="6072894" cy="281906"/>
          </a:xfrm>
          <a:prstGeom prst="rect">
            <a:avLst/>
          </a:prstGeom>
        </p:spPr>
        <p:txBody>
          <a:bodyPr anchor="b">
            <a:normAutofit/>
          </a:bodyPr>
          <a:lstStyle>
            <a:lvl1pPr marL="0" indent="0">
              <a:buNone/>
              <a:defRPr sz="1695" b="1" i="0" cap="all" baseline="0">
                <a:solidFill>
                  <a:srgbClr val="2BBC2B"/>
                </a:solidFill>
                <a:latin typeface="Arial" panose="020B0604020202020204" pitchFamily="34" charset="0"/>
                <a:cs typeface="Arial" panose="020B0604020202020204" pitchFamily="34" charset="0"/>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693077"/>
            <a:ext cx="6072894" cy="281906"/>
          </a:xfrm>
          <a:prstGeom prst="rect">
            <a:avLst/>
          </a:prstGeom>
        </p:spPr>
        <p:txBody>
          <a:bodyPr anchor="b">
            <a:normAutofit/>
          </a:bodyPr>
          <a:lstStyle>
            <a:lvl1pPr marL="0" indent="0">
              <a:buNone/>
              <a:defRPr sz="1695" b="1" i="0" cap="all" baseline="0">
                <a:solidFill>
                  <a:srgbClr val="2BBC2B"/>
                </a:solidFill>
                <a:latin typeface="Arial" panose="020B0604020202020204" pitchFamily="34" charset="0"/>
                <a:cs typeface="Arial" panose="020B0604020202020204" pitchFamily="34" charset="0"/>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6" y="1410259"/>
            <a:ext cx="4410075" cy="4683960"/>
          </a:xfrm>
          <a:prstGeom prst="rect">
            <a:avLst/>
          </a:prstGeom>
        </p:spPr>
        <p:txBody>
          <a:bodyPr/>
          <a:lstStyle/>
          <a:p>
            <a:r>
              <a:rPr lang="en-US"/>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9" y="1596519"/>
            <a:ext cx="6081713" cy="1193173"/>
          </a:xfrm>
        </p:spPr>
        <p:txBody>
          <a:bodyPr/>
          <a:lstStyle>
            <a:lvl4pPr marL="1368994"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6" y="3332395"/>
            <a:ext cx="6081713" cy="1193173"/>
          </a:xfrm>
        </p:spPr>
        <p:txBody>
          <a:bodyPr/>
          <a:lstStyle>
            <a:lvl4pPr marL="1368994"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47439"/>
            <a:ext cx="6081713" cy="1193173"/>
          </a:xfrm>
        </p:spPr>
        <p:txBody>
          <a:bodyPr/>
          <a:lstStyle>
            <a:lvl4pPr marL="1368994" indent="0">
              <a:buNone/>
              <a:defRPr/>
            </a:lvl4pPr>
          </a:lstStyle>
          <a:p>
            <a:pPr lvl="0"/>
            <a:r>
              <a:rPr lang="en-US"/>
              <a:t>Click to edit Master text styles</a:t>
            </a:r>
          </a:p>
          <a:p>
            <a:pPr lvl="1"/>
            <a:r>
              <a:rPr lang="en-US"/>
              <a:t>Second level</a:t>
            </a:r>
          </a:p>
          <a:p>
            <a:pPr lvl="2"/>
            <a:r>
              <a:rPr lang="en-US"/>
              <a:t>Third level</a:t>
            </a:r>
          </a:p>
        </p:txBody>
      </p:sp>
      <p:pic>
        <p:nvPicPr>
          <p:cNvPr id="6" name="Picture 5" descr="A green triangle with a black background&#10;&#10;Description automatically generated with medium confidence">
            <a:extLst>
              <a:ext uri="{FF2B5EF4-FFF2-40B4-BE49-F238E27FC236}">
                <a16:creationId xmlns:a16="http://schemas.microsoft.com/office/drawing/2014/main" id="{02AB828A-F1D6-5AB7-EB3D-95FC0A178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7" name="Straight Connector 6">
            <a:extLst>
              <a:ext uri="{FF2B5EF4-FFF2-40B4-BE49-F238E27FC236}">
                <a16:creationId xmlns:a16="http://schemas.microsoft.com/office/drawing/2014/main" id="{89DC774E-9AED-D53D-73AE-3FA202D01320}"/>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22D370DB-136E-B39C-9CDC-6C2D5520E55E}"/>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9718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700" y="1264479"/>
            <a:ext cx="11287125" cy="4734666"/>
          </a:xfrm>
          <a:prstGeom prst="rect">
            <a:avLst/>
          </a:prstGeom>
        </p:spPr>
        <p:txBody>
          <a:bodyPr/>
          <a:lstStyle>
            <a:lvl1pPr>
              <a:defRPr>
                <a:solidFill>
                  <a:schemeClr val="tx1"/>
                </a:solidFill>
              </a:defRPr>
            </a:lvl1pPr>
          </a:lstStyle>
          <a:p>
            <a:r>
              <a:rPr lang="en-US"/>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B6BAB7B6-DC3D-D6C4-CC51-253A468605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6" name="Straight Connector 5">
            <a:extLst>
              <a:ext uri="{FF2B5EF4-FFF2-40B4-BE49-F238E27FC236}">
                <a16:creationId xmlns:a16="http://schemas.microsoft.com/office/drawing/2014/main" id="{595AE7C2-A119-927D-FC77-E72276BB8713}"/>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B5960B0-0D12-2B54-5746-A10F3606C471}"/>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0601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4284"/>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4853"/>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4853"/>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4853"/>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2"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7"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6"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7"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4" name="Picture 13" descr="A green triangle with a black background&#10;&#10;Description automatically generated with medium confidence">
            <a:extLst>
              <a:ext uri="{FF2B5EF4-FFF2-40B4-BE49-F238E27FC236}">
                <a16:creationId xmlns:a16="http://schemas.microsoft.com/office/drawing/2014/main" id="{F82124AF-29B7-64B0-8E7A-B38D3FF1E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9" name="Straight Connector 18">
            <a:extLst>
              <a:ext uri="{FF2B5EF4-FFF2-40B4-BE49-F238E27FC236}">
                <a16:creationId xmlns:a16="http://schemas.microsoft.com/office/drawing/2014/main" id="{11A86653-6656-E352-BC6C-2AAFCACEA4D7}"/>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ABA87842-937A-DF41-C8DD-19380860B06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0393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47461"/>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3680"/>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59900"/>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6118"/>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13468"/>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1160"/>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12314"/>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14621"/>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59331"/>
            <a:ext cx="190536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0068"/>
            <a:ext cx="189387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1937"/>
            <a:ext cx="189387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2" y="3559331"/>
            <a:ext cx="1890065"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21145"/>
            <a:ext cx="189387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4" y="6104494"/>
            <a:ext cx="1893869"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7" y="6104493"/>
            <a:ext cx="1928123"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4" y="6104493"/>
            <a:ext cx="1928123"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4" name="Picture 13" descr="A green triangle with a black background&#10;&#10;Description automatically generated with medium confidence">
            <a:extLst>
              <a:ext uri="{FF2B5EF4-FFF2-40B4-BE49-F238E27FC236}">
                <a16:creationId xmlns:a16="http://schemas.microsoft.com/office/drawing/2014/main" id="{0858461D-8D70-8F7D-67EC-77FBBA9AC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7" name="Straight Connector 16">
            <a:extLst>
              <a:ext uri="{FF2B5EF4-FFF2-40B4-BE49-F238E27FC236}">
                <a16:creationId xmlns:a16="http://schemas.microsoft.com/office/drawing/2014/main" id="{9355B067-FC1B-DE7A-250F-D95FBED1A268}"/>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A92593FA-21B2-2781-6366-35BDC5856372}"/>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8656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0859"/>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2765"/>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0928"/>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2833"/>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15514"/>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197420"/>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0805"/>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02710"/>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FCBEB201-D68A-8ED8-AA49-882B4AB36A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7" name="Straight Connector 6">
            <a:extLst>
              <a:ext uri="{FF2B5EF4-FFF2-40B4-BE49-F238E27FC236}">
                <a16:creationId xmlns:a16="http://schemas.microsoft.com/office/drawing/2014/main" id="{FD417BDF-8D5E-3386-9A19-962F084C7BC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D7DED62-743D-38CF-A683-23B017F0242A}"/>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542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9" name="Picture 8" descr="A green and black logo&#10;&#10;Description automatically generated">
            <a:extLst>
              <a:ext uri="{FF2B5EF4-FFF2-40B4-BE49-F238E27FC236}">
                <a16:creationId xmlns:a16="http://schemas.microsoft.com/office/drawing/2014/main" id="{17E77668-0003-6F12-6E64-9D50CAC31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8820" y="2683356"/>
            <a:ext cx="8594361" cy="1478588"/>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28388"/>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sp>
        <p:nvSpPr>
          <p:cNvPr id="5" name="TextBox 4">
            <a:extLst>
              <a:ext uri="{FF2B5EF4-FFF2-40B4-BE49-F238E27FC236}">
                <a16:creationId xmlns:a16="http://schemas.microsoft.com/office/drawing/2014/main" id="{DF667CEB-61A7-7B85-1182-24639CB63F16}"/>
              </a:ext>
            </a:extLst>
          </p:cNvPr>
          <p:cNvSpPr txBox="1"/>
          <p:nvPr userDrawn="1"/>
        </p:nvSpPr>
        <p:spPr>
          <a:xfrm>
            <a:off x="96955" y="6528388"/>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spTree>
    <p:extLst>
      <p:ext uri="{BB962C8B-B14F-4D97-AF65-F5344CB8AC3E}">
        <p14:creationId xmlns:p14="http://schemas.microsoft.com/office/powerpoint/2010/main" val="398707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7" name="Picture 6" descr="A green text on a black background&#10;&#10;Description automatically generated">
            <a:extLst>
              <a:ext uri="{FF2B5EF4-FFF2-40B4-BE49-F238E27FC236}">
                <a16:creationId xmlns:a16="http://schemas.microsoft.com/office/drawing/2014/main" id="{2D160D54-7212-B0F9-A475-17754DF87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8820" y="2683356"/>
            <a:ext cx="8594361" cy="1478588"/>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28388"/>
            <a:ext cx="1826868" cy="215045"/>
          </a:xfrm>
          <a:prstGeom prst="rect">
            <a:avLst/>
          </a:prstGeom>
          <a:noFill/>
        </p:spPr>
        <p:txBody>
          <a:bodyPr wrap="square">
            <a:spAutoFit/>
          </a:bodyPr>
          <a:lstStyle/>
          <a:p>
            <a:r>
              <a:rPr lang="en-US" sz="798">
                <a:solidFill>
                  <a:schemeClr val="bg1">
                    <a:alpha val="25000"/>
                  </a:schemeClr>
                </a:solidFill>
                <a:effectLst/>
                <a:latin typeface="+mn-lt"/>
                <a:ea typeface="Calibri" panose="020F0502020204030204" pitchFamily="34" charset="0"/>
              </a:rPr>
              <a:t>© CNSI/Kepro. All Rights Reserved.</a:t>
            </a:r>
            <a:endParaRPr lang="en-US" sz="798">
              <a:solidFill>
                <a:schemeClr val="bg1">
                  <a:alpha val="25000"/>
                </a:schemeClr>
              </a:solidFill>
              <a:latin typeface="+mn-lt"/>
            </a:endParaRPr>
          </a:p>
        </p:txBody>
      </p:sp>
      <p:sp>
        <p:nvSpPr>
          <p:cNvPr id="5" name="TextBox 4">
            <a:extLst>
              <a:ext uri="{FF2B5EF4-FFF2-40B4-BE49-F238E27FC236}">
                <a16:creationId xmlns:a16="http://schemas.microsoft.com/office/drawing/2014/main" id="{22ABA562-CA4F-3FD2-9C7E-44CD68FDB645}"/>
              </a:ext>
            </a:extLst>
          </p:cNvPr>
          <p:cNvSpPr txBox="1"/>
          <p:nvPr userDrawn="1"/>
        </p:nvSpPr>
        <p:spPr>
          <a:xfrm>
            <a:off x="96955" y="6528388"/>
            <a:ext cx="1826868" cy="215045"/>
          </a:xfrm>
          <a:prstGeom prst="rect">
            <a:avLst/>
          </a:prstGeom>
          <a:noFill/>
        </p:spPr>
        <p:txBody>
          <a:bodyPr wrap="square">
            <a:spAutoFit/>
          </a:bodyPr>
          <a:lstStyle/>
          <a:p>
            <a:r>
              <a:rPr lang="en-US" sz="798">
                <a:solidFill>
                  <a:schemeClr val="bg1">
                    <a:alpha val="25000"/>
                  </a:schemeClr>
                </a:solidFill>
                <a:effectLst/>
                <a:latin typeface="+mn-lt"/>
                <a:ea typeface="Calibri" panose="020F0502020204030204" pitchFamily="34" charset="0"/>
              </a:rPr>
              <a:t>© CNSI/Kepro. All Rights Reserved.</a:t>
            </a:r>
            <a:endParaRPr lang="en-US" sz="798">
              <a:solidFill>
                <a:schemeClr val="bg1">
                  <a:alpha val="25000"/>
                </a:schemeClr>
              </a:solidFill>
              <a:latin typeface="+mn-lt"/>
            </a:endParaRPr>
          </a:p>
        </p:txBody>
      </p:sp>
    </p:spTree>
    <p:extLst>
      <p:ext uri="{BB962C8B-B14F-4D97-AF65-F5344CB8AC3E}">
        <p14:creationId xmlns:p14="http://schemas.microsoft.com/office/powerpoint/2010/main" val="3057494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ver Dar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 t="-2820"/>
          <a:stretch/>
        </p:blipFill>
        <p:spPr>
          <a:xfrm>
            <a:off x="4505006" y="73757"/>
            <a:ext cx="7686995" cy="6771543"/>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16511"/>
            <a:ext cx="4762500" cy="821641"/>
          </a:xfrm>
          <a:prstGeom prst="rect">
            <a:avLst/>
          </a:prstGeom>
        </p:spPr>
        <p:txBody>
          <a:bodyPr>
            <a:noAutofit/>
          </a:bodyPr>
          <a:lstStyle>
            <a:lvl1pPr marL="0" indent="0">
              <a:buNone/>
              <a:defRPr sz="3194" b="0">
                <a:solidFill>
                  <a:schemeClr val="tx2"/>
                </a:solidFill>
              </a:defRPr>
            </a:lvl1pPr>
            <a:lvl2pPr marL="221340"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14277"/>
            <a:ext cx="4762500" cy="462653"/>
          </a:xfrm>
          <a:prstGeom prst="rect">
            <a:avLst/>
          </a:prstGeom>
        </p:spPr>
        <p:txBody>
          <a:bodyPr>
            <a:noAutofit/>
          </a:bodyPr>
          <a:lstStyle>
            <a:lvl1pPr marL="0" indent="0">
              <a:buNone/>
              <a:defRPr sz="1797" b="0">
                <a:solidFill>
                  <a:schemeClr val="tx1"/>
                </a:solidFill>
              </a:defRPr>
            </a:lvl1pPr>
            <a:lvl2pPr marL="22134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cxnSp>
        <p:nvCxnSpPr>
          <p:cNvPr id="5" name="Straight Connector 4">
            <a:extLst>
              <a:ext uri="{FF2B5EF4-FFF2-40B4-BE49-F238E27FC236}">
                <a16:creationId xmlns:a16="http://schemas.microsoft.com/office/drawing/2014/main" id="{E8112940-9170-CC1A-E366-EE9079EB54E6}"/>
              </a:ext>
            </a:extLst>
          </p:cNvPr>
          <p:cNvCxnSpPr>
            <a:cxnSpLocks/>
          </p:cNvCxnSpPr>
          <p:nvPr userDrawn="1"/>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0B43AB-7519-F769-A919-66A9F8C32386}"/>
              </a:ext>
            </a:extLst>
          </p:cNvPr>
          <p:cNvSpPr txBox="1"/>
          <p:nvPr userDrawn="1"/>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pic>
        <p:nvPicPr>
          <p:cNvPr id="7" name="Picture 6" descr="A green and black logo&#10;&#10;Description automatically generated">
            <a:extLst>
              <a:ext uri="{FF2B5EF4-FFF2-40B4-BE49-F238E27FC236}">
                <a16:creationId xmlns:a16="http://schemas.microsoft.com/office/drawing/2014/main" id="{CE9991DA-9323-53FB-F865-4DDF662A72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9779" y="1233855"/>
            <a:ext cx="2698068" cy="765549"/>
          </a:xfrm>
          <a:prstGeom prst="rect">
            <a:avLst/>
          </a:prstGeom>
        </p:spPr>
      </p:pic>
    </p:spTree>
    <p:extLst>
      <p:ext uri="{BB962C8B-B14F-4D97-AF65-F5344CB8AC3E}">
        <p14:creationId xmlns:p14="http://schemas.microsoft.com/office/powerpoint/2010/main" val="4274076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0631"/>
            <a:ext cx="10255250" cy="1489487"/>
          </a:xfrm>
          <a:prstGeom prst="rect">
            <a:avLst/>
          </a:prstGeom>
        </p:spPr>
        <p:txBody>
          <a:bodyPr>
            <a:normAutofit/>
          </a:bodyPr>
          <a:lstStyle>
            <a:lvl1pPr marL="0" indent="0" algn="ctr">
              <a:buNone/>
              <a:defRPr sz="6088"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2191"/>
            <a:ext cx="10255250" cy="498088"/>
          </a:xfrm>
          <a:prstGeom prst="rect">
            <a:avLst/>
          </a:prstGeom>
        </p:spPr>
        <p:txBody>
          <a:bodyPr anchor="b" anchorCtr="0">
            <a:normAutofit/>
          </a:bodyPr>
          <a:lstStyle>
            <a:lvl1pPr marL="0" indent="0" algn="ctr">
              <a:buNone/>
              <a:defRPr sz="2315" b="1" i="0" cap="all" spc="109" baseline="0">
                <a:solidFill>
                  <a:srgbClr val="2BBC2B"/>
                </a:solidFill>
                <a:latin typeface="Arial" panose="020B0604020202020204" pitchFamily="34" charset="0"/>
                <a:cs typeface="Arial" panose="020B0604020202020204" pitchFamily="34" charset="0"/>
              </a:defRPr>
            </a:lvl1pPr>
            <a:lvl2pPr marL="249020" indent="0">
              <a:buNone/>
              <a:defRPr sz="1089">
                <a:solidFill>
                  <a:schemeClr val="tx1">
                    <a:tint val="75000"/>
                  </a:schemeClr>
                </a:solidFill>
              </a:defRPr>
            </a:lvl2pPr>
            <a:lvl3pPr marL="498040" indent="0">
              <a:buNone/>
              <a:defRPr sz="980">
                <a:solidFill>
                  <a:schemeClr val="tx1">
                    <a:tint val="75000"/>
                  </a:schemeClr>
                </a:solidFill>
              </a:defRPr>
            </a:lvl3pPr>
            <a:lvl4pPr marL="747060" indent="0">
              <a:buNone/>
              <a:defRPr sz="871">
                <a:solidFill>
                  <a:schemeClr val="tx1">
                    <a:tint val="75000"/>
                  </a:schemeClr>
                </a:solidFill>
              </a:defRPr>
            </a:lvl4pPr>
            <a:lvl5pPr marL="996080" indent="0">
              <a:buNone/>
              <a:defRPr sz="871">
                <a:solidFill>
                  <a:schemeClr val="tx1">
                    <a:tint val="75000"/>
                  </a:schemeClr>
                </a:solidFill>
              </a:defRPr>
            </a:lvl5pPr>
            <a:lvl6pPr marL="1245100" indent="0">
              <a:buNone/>
              <a:defRPr sz="871">
                <a:solidFill>
                  <a:schemeClr val="tx1">
                    <a:tint val="75000"/>
                  </a:schemeClr>
                </a:solidFill>
              </a:defRPr>
            </a:lvl6pPr>
            <a:lvl7pPr marL="1494120" indent="0">
              <a:buNone/>
              <a:defRPr sz="871">
                <a:solidFill>
                  <a:schemeClr val="tx1">
                    <a:tint val="75000"/>
                  </a:schemeClr>
                </a:solidFill>
              </a:defRPr>
            </a:lvl7pPr>
            <a:lvl8pPr marL="1743140" indent="0">
              <a:buNone/>
              <a:defRPr sz="871">
                <a:solidFill>
                  <a:schemeClr val="tx1">
                    <a:tint val="75000"/>
                  </a:schemeClr>
                </a:solidFill>
              </a:defRPr>
            </a:lvl8pPr>
            <a:lvl9pPr marL="1992160" indent="0">
              <a:buNone/>
              <a:defRPr sz="871">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pic>
        <p:nvPicPr>
          <p:cNvPr id="3" name="Picture 2" descr="A green triangle with a black background&#10;&#10;Description automatically generated with medium confidence">
            <a:extLst>
              <a:ext uri="{FF2B5EF4-FFF2-40B4-BE49-F238E27FC236}">
                <a16:creationId xmlns:a16="http://schemas.microsoft.com/office/drawing/2014/main" id="{7BB230C4-3B70-E497-9239-77FE0E8C2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Tree>
    <p:extLst>
      <p:ext uri="{BB962C8B-B14F-4D97-AF65-F5344CB8AC3E}">
        <p14:creationId xmlns:p14="http://schemas.microsoft.com/office/powerpoint/2010/main" val="223708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0279"/>
            <a:ext cx="10255250" cy="1489487"/>
          </a:xfrm>
          <a:prstGeom prst="rect">
            <a:avLst/>
          </a:prstGeom>
        </p:spPr>
        <p:txBody>
          <a:bodyPr>
            <a:normAutofit/>
          </a:bodyPr>
          <a:lstStyle>
            <a:lvl1pPr marL="0" indent="0" algn="ctr">
              <a:buNone/>
              <a:defRPr sz="6088"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4534"/>
            <a:ext cx="10255250" cy="498088"/>
          </a:xfrm>
          <a:prstGeom prst="rect">
            <a:avLst/>
          </a:prstGeom>
        </p:spPr>
        <p:txBody>
          <a:bodyPr anchor="b" anchorCtr="0">
            <a:normAutofit/>
          </a:bodyPr>
          <a:lstStyle>
            <a:lvl1pPr marL="0" indent="0" algn="ctr">
              <a:buNone/>
              <a:defRPr sz="2315" b="1" i="0" cap="all" spc="109" baseline="0">
                <a:solidFill>
                  <a:srgbClr val="2BBC2B"/>
                </a:solidFill>
                <a:latin typeface="Arial" panose="020B0604020202020204" pitchFamily="34" charset="0"/>
                <a:cs typeface="Arial" panose="020B0604020202020204" pitchFamily="34" charset="0"/>
              </a:defRPr>
            </a:lvl1pPr>
            <a:lvl2pPr marL="249020" indent="0">
              <a:buNone/>
              <a:defRPr sz="1089">
                <a:solidFill>
                  <a:schemeClr val="tx1">
                    <a:tint val="75000"/>
                  </a:schemeClr>
                </a:solidFill>
              </a:defRPr>
            </a:lvl2pPr>
            <a:lvl3pPr marL="498040" indent="0">
              <a:buNone/>
              <a:defRPr sz="980">
                <a:solidFill>
                  <a:schemeClr val="tx1">
                    <a:tint val="75000"/>
                  </a:schemeClr>
                </a:solidFill>
              </a:defRPr>
            </a:lvl3pPr>
            <a:lvl4pPr marL="747060" indent="0">
              <a:buNone/>
              <a:defRPr sz="871">
                <a:solidFill>
                  <a:schemeClr val="tx1">
                    <a:tint val="75000"/>
                  </a:schemeClr>
                </a:solidFill>
              </a:defRPr>
            </a:lvl4pPr>
            <a:lvl5pPr marL="996080" indent="0">
              <a:buNone/>
              <a:defRPr sz="871">
                <a:solidFill>
                  <a:schemeClr val="tx1">
                    <a:tint val="75000"/>
                  </a:schemeClr>
                </a:solidFill>
              </a:defRPr>
            </a:lvl5pPr>
            <a:lvl6pPr marL="1245100" indent="0">
              <a:buNone/>
              <a:defRPr sz="871">
                <a:solidFill>
                  <a:schemeClr val="tx1">
                    <a:tint val="75000"/>
                  </a:schemeClr>
                </a:solidFill>
              </a:defRPr>
            </a:lvl6pPr>
            <a:lvl7pPr marL="1494120" indent="0">
              <a:buNone/>
              <a:defRPr sz="871">
                <a:solidFill>
                  <a:schemeClr val="tx1">
                    <a:tint val="75000"/>
                  </a:schemeClr>
                </a:solidFill>
              </a:defRPr>
            </a:lvl7pPr>
            <a:lvl8pPr marL="1743140" indent="0">
              <a:buNone/>
              <a:defRPr sz="871">
                <a:solidFill>
                  <a:schemeClr val="tx1">
                    <a:tint val="75000"/>
                  </a:schemeClr>
                </a:solidFill>
              </a:defRPr>
            </a:lvl8pPr>
            <a:lvl9pPr marL="1992160" indent="0">
              <a:buNone/>
              <a:defRPr sz="871">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pic>
        <p:nvPicPr>
          <p:cNvPr id="3" name="Picture 2" descr="A green triangle with a black background&#10;&#10;Description automatically generated with medium confidence">
            <a:extLst>
              <a:ext uri="{FF2B5EF4-FFF2-40B4-BE49-F238E27FC236}">
                <a16:creationId xmlns:a16="http://schemas.microsoft.com/office/drawing/2014/main" id="{23345F02-2D9D-700C-940D-008A85856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Tree>
    <p:extLst>
      <p:ext uri="{BB962C8B-B14F-4D97-AF65-F5344CB8AC3E}">
        <p14:creationId xmlns:p14="http://schemas.microsoft.com/office/powerpoint/2010/main" val="424236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610854" y="0"/>
            <a:ext cx="9581147" cy="68453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3" y="1499036"/>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8" y="1489528"/>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7" y="1892426"/>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3" y="2330782"/>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8" y="2321274"/>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7" y="2724172"/>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3" y="3173293"/>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8" y="3163785"/>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7" y="3566683"/>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3" y="4015804"/>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8" y="4006296"/>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7" y="4409194"/>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3" y="4869300"/>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8" y="4859793"/>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7" y="5262690"/>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2" y="5722797"/>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7" y="5713289"/>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6" y="6116187"/>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83B50B0A-EF36-100C-8D61-CE79327C20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610854" y="0"/>
            <a:ext cx="9581147" cy="6845300"/>
          </a:xfrm>
          <a:prstGeom prst="rect">
            <a:avLst/>
          </a:prstGeom>
        </p:spPr>
      </p:pic>
      <p:cxnSp>
        <p:nvCxnSpPr>
          <p:cNvPr id="6" name="Straight Connector 5">
            <a:extLst>
              <a:ext uri="{FF2B5EF4-FFF2-40B4-BE49-F238E27FC236}">
                <a16:creationId xmlns:a16="http://schemas.microsoft.com/office/drawing/2014/main" id="{BC16F725-A400-8083-20E7-5C589CA5784F}"/>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90ED9418-0854-BB7E-56F9-F269808605D5}"/>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78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4" y="3015231"/>
            <a:ext cx="809195" cy="212600"/>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4" y="3280741"/>
            <a:ext cx="1935843" cy="2185579"/>
          </a:xfrm>
          <a:prstGeom prst="rect">
            <a:avLst/>
          </a:prstGeom>
        </p:spPr>
        <p:txBody>
          <a:bodyPr>
            <a:noAutofit/>
          </a:bodyPr>
          <a:lstStyle>
            <a:lvl1pPr marL="285207" indent="-285207" algn="l">
              <a:buClr>
                <a:srgbClr val="2BBC2B"/>
              </a:buClr>
              <a:buFont typeface="Arial" panose="020B0604020202020204" pitchFamily="34" charset="0"/>
              <a:buChar char="•"/>
              <a:defRPr sz="1597" b="1">
                <a:solidFill>
                  <a:schemeClr val="tx1"/>
                </a:solidFill>
              </a:defRPr>
            </a:lvl1pPr>
            <a:lvl2pPr marL="221340"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4" y="3015231"/>
            <a:ext cx="1435127" cy="212600"/>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4" y="3280741"/>
            <a:ext cx="1935843" cy="2185579"/>
          </a:xfrm>
          <a:prstGeom prst="rect">
            <a:avLst/>
          </a:prstGeom>
        </p:spPr>
        <p:txBody>
          <a:bodyPr>
            <a:noAutofit/>
          </a:bodyPr>
          <a:lstStyle>
            <a:lvl1pPr marL="285207" indent="-285207" algn="l">
              <a:buClr>
                <a:srgbClr val="2BBC2B"/>
              </a:buClr>
              <a:buFont typeface="Arial" panose="020B0604020202020204" pitchFamily="34" charset="0"/>
              <a:buChar char="•"/>
              <a:defRPr sz="1597" b="1">
                <a:solidFill>
                  <a:schemeClr val="tx1"/>
                </a:solidFill>
              </a:defRPr>
            </a:lvl1pPr>
            <a:lvl2pPr marL="221340"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6F6F4EBA-434F-68C2-9205-39F0E11DBA26}"/>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0F751E15-0331-CC19-DF31-6C1E140E5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8" name="Straight Connector 7">
            <a:extLst>
              <a:ext uri="{FF2B5EF4-FFF2-40B4-BE49-F238E27FC236}">
                <a16:creationId xmlns:a16="http://schemas.microsoft.com/office/drawing/2014/main" id="{A82D83AD-69AD-0B56-513E-BA95AE0F8AF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4383895-C479-2831-B03D-D9F94F026796}"/>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7189869"/>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theme" Target="../theme/theme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8" Type="http://schemas.openxmlformats.org/officeDocument/2006/relationships/slideLayout" Target="../slideLayouts/slideLayout10.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1" r:id="rId2"/>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700" y="430663"/>
            <a:ext cx="11410949" cy="520128"/>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29792"/>
            <a:ext cx="11410950" cy="50214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00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Lst>
  <p:hf sldNum="0" hdr="0" ftr="0" dt="0"/>
  <p:txStyles>
    <p:title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p:titleStyle>
    <p:bodyStyle>
      <a:lvl1pPr marL="221339" indent="-221339" algn="l" defTabSz="498168" rtl="0" eaLnBrk="1" latinLnBrk="0" hangingPunct="1">
        <a:lnSpc>
          <a:spcPct val="125000"/>
        </a:lnSpc>
        <a:spcBef>
          <a:spcPts val="378"/>
        </a:spcBef>
        <a:buClr>
          <a:schemeClr val="accent1"/>
        </a:buClr>
        <a:buSzPct val="125000"/>
        <a:buFont typeface="Arial" panose="020B0604020202020204" pitchFamily="34" charset="0"/>
        <a:buChar char="•"/>
        <a:defRPr sz="1695" b="0" i="0" kern="1200">
          <a:solidFill>
            <a:srgbClr val="042126"/>
          </a:solidFill>
          <a:latin typeface="Arial" panose="020B0604020202020204" pitchFamily="34" charset="0"/>
          <a:ea typeface="+mn-ea"/>
          <a:cs typeface="Arial" panose="020B0604020202020204" pitchFamily="34" charset="0"/>
        </a:defRPr>
      </a:lvl1pPr>
      <a:lvl2pPr marL="684497" indent="-228166" algn="l" defTabSz="498168" rtl="0" eaLnBrk="1" latinLnBrk="0" hangingPunct="1">
        <a:lnSpc>
          <a:spcPct val="125000"/>
        </a:lnSpc>
        <a:spcBef>
          <a:spcPts val="243"/>
        </a:spcBef>
        <a:buClr>
          <a:schemeClr val="accent1"/>
        </a:buClr>
        <a:buSzPct val="125000"/>
        <a:buFont typeface="System Font Regular"/>
        <a:buChar char="–"/>
        <a:defRPr sz="1497" b="0" i="0" kern="1200">
          <a:solidFill>
            <a:srgbClr val="042126"/>
          </a:solidFill>
          <a:latin typeface="Arial" panose="020B0604020202020204" pitchFamily="34" charset="0"/>
          <a:ea typeface="+mn-ea"/>
          <a:cs typeface="Arial" panose="020B0604020202020204" pitchFamily="34" charset="0"/>
        </a:defRPr>
      </a:lvl2pPr>
      <a:lvl3pPr marL="1140828" indent="-228166" algn="l" defTabSz="498168" rtl="0" eaLnBrk="1" latinLnBrk="0" hangingPunct="1">
        <a:lnSpc>
          <a:spcPct val="125000"/>
        </a:lnSpc>
        <a:spcBef>
          <a:spcPts val="243"/>
        </a:spcBef>
        <a:buClr>
          <a:schemeClr val="accent1"/>
        </a:buClr>
        <a:buSzPct val="100000"/>
        <a:buFont typeface="Wingdings 3" panose="05040102010807070707" pitchFamily="18" charset="2"/>
        <a:buChar char=""/>
        <a:defRPr sz="1298" b="0" i="0" kern="1200">
          <a:solidFill>
            <a:srgbClr val="042126"/>
          </a:solidFill>
          <a:latin typeface="Arial" panose="020B0604020202020204" pitchFamily="34" charset="0"/>
          <a:ea typeface="+mn-ea"/>
          <a:cs typeface="Arial" panose="020B0604020202020204" pitchFamily="34" charset="0"/>
        </a:defRPr>
      </a:lvl3pPr>
      <a:lvl4pPr marL="1368994" indent="228166" algn="l" defTabSz="498168" rtl="0" eaLnBrk="1" latinLnBrk="0" hangingPunct="1">
        <a:lnSpc>
          <a:spcPct val="125000"/>
        </a:lnSpc>
        <a:spcBef>
          <a:spcPts val="243"/>
        </a:spcBef>
        <a:buClr>
          <a:srgbClr val="2BBC2B"/>
        </a:buClr>
        <a:buSzPct val="125000"/>
        <a:buFont typeface="Arial" panose="020B0604020202020204" pitchFamily="34" charset="0"/>
        <a:buChar char="•"/>
        <a:defRPr sz="998" b="0" i="0" kern="1200">
          <a:solidFill>
            <a:srgbClr val="4C4D4F"/>
          </a:solidFill>
          <a:latin typeface="Arial" panose="020B0604020202020204" pitchFamily="34" charset="0"/>
          <a:ea typeface="+mn-ea"/>
          <a:cs typeface="Arial" panose="020B0604020202020204" pitchFamily="34" charset="0"/>
        </a:defRPr>
      </a:lvl4pPr>
      <a:lvl5pPr marL="1773038" indent="228166" algn="l" defTabSz="498168" rtl="0" eaLnBrk="1" latinLnBrk="0" hangingPunct="1">
        <a:lnSpc>
          <a:spcPct val="125000"/>
        </a:lnSpc>
        <a:spcBef>
          <a:spcPts val="243"/>
        </a:spcBef>
        <a:buClr>
          <a:srgbClr val="2BBC2B"/>
        </a:buClr>
        <a:buSzPct val="125000"/>
        <a:buFont typeface="Arial" panose="020B0604020202020204" pitchFamily="34" charset="0"/>
        <a:buChar char="−"/>
        <a:defRPr sz="898" b="0" i="0" kern="1200">
          <a:solidFill>
            <a:srgbClr val="042126"/>
          </a:solidFill>
          <a:latin typeface="Arial" panose="020B0604020202020204" pitchFamily="34" charset="0"/>
          <a:ea typeface="+mn-ea"/>
          <a:cs typeface="Arial" panose="020B0604020202020204" pitchFamily="34" charset="0"/>
        </a:defRPr>
      </a:lvl5pPr>
      <a:lvl6pPr marL="1328034" indent="-221339" algn="l" defTabSz="498168" rtl="0" eaLnBrk="1" latinLnBrk="0" hangingPunct="1">
        <a:lnSpc>
          <a:spcPct val="125000"/>
        </a:lnSpc>
        <a:spcBef>
          <a:spcPts val="243"/>
        </a:spcBef>
        <a:buClr>
          <a:schemeClr val="tx2"/>
        </a:buClr>
        <a:buFont typeface="Courier New" panose="02070309020205020404" pitchFamily="49" charset="0"/>
        <a:buChar char="o"/>
        <a:defRPr sz="1089" kern="1200">
          <a:solidFill>
            <a:srgbClr val="4C4D4F"/>
          </a:solidFill>
          <a:latin typeface="+mn-lt"/>
          <a:ea typeface="+mn-ea"/>
          <a:cs typeface="+mn-cs"/>
        </a:defRPr>
      </a:lvl6pPr>
      <a:lvl7pPr marL="1619045" indent="-124542" algn="l" defTabSz="498168" rtl="0" eaLnBrk="1" latinLnBrk="0" hangingPunct="1">
        <a:lnSpc>
          <a:spcPct val="90000"/>
        </a:lnSpc>
        <a:spcBef>
          <a:spcPts val="272"/>
        </a:spcBef>
        <a:buFont typeface="Arial" panose="020B0604020202020204" pitchFamily="34" charset="0"/>
        <a:buChar char="•"/>
        <a:defRPr sz="980" kern="1200">
          <a:solidFill>
            <a:schemeClr val="tx1"/>
          </a:solidFill>
          <a:latin typeface="+mn-lt"/>
          <a:ea typeface="+mn-ea"/>
          <a:cs typeface="+mn-cs"/>
        </a:defRPr>
      </a:lvl7pPr>
      <a:lvl8pPr marL="1868128" indent="-124542" algn="l" defTabSz="498168" rtl="0" eaLnBrk="1" latinLnBrk="0" hangingPunct="1">
        <a:lnSpc>
          <a:spcPct val="90000"/>
        </a:lnSpc>
        <a:spcBef>
          <a:spcPts val="272"/>
        </a:spcBef>
        <a:buFont typeface="Arial" panose="020B0604020202020204" pitchFamily="34" charset="0"/>
        <a:buChar char="•"/>
        <a:defRPr sz="980" kern="1200">
          <a:solidFill>
            <a:schemeClr val="tx1"/>
          </a:solidFill>
          <a:latin typeface="+mn-lt"/>
          <a:ea typeface="+mn-ea"/>
          <a:cs typeface="+mn-cs"/>
        </a:defRPr>
      </a:lvl8pPr>
      <a:lvl9pPr marL="2117213" indent="-124542" algn="l" defTabSz="498168" rtl="0" eaLnBrk="1" latinLnBrk="0" hangingPunct="1">
        <a:lnSpc>
          <a:spcPct val="90000"/>
        </a:lnSpc>
        <a:spcBef>
          <a:spcPts val="272"/>
        </a:spcBef>
        <a:buFont typeface="Arial" panose="020B0604020202020204" pitchFamily="34" charset="0"/>
        <a:buChar char="•"/>
        <a:defRPr sz="980" kern="1200">
          <a:solidFill>
            <a:schemeClr val="tx1"/>
          </a:solidFill>
          <a:latin typeface="+mn-lt"/>
          <a:ea typeface="+mn-ea"/>
          <a:cs typeface="+mn-cs"/>
        </a:defRPr>
      </a:lvl9pPr>
    </p:bodyStyle>
    <p:otherStyle>
      <a:defPPr>
        <a:defRPr lang="en-US"/>
      </a:defPPr>
      <a:lvl1pPr marL="0" algn="l" defTabSz="498168" rtl="0" eaLnBrk="1" latinLnBrk="0" hangingPunct="1">
        <a:defRPr sz="980" kern="1200">
          <a:solidFill>
            <a:schemeClr val="tx1"/>
          </a:solidFill>
          <a:latin typeface="+mn-lt"/>
          <a:ea typeface="+mn-ea"/>
          <a:cs typeface="+mn-cs"/>
        </a:defRPr>
      </a:lvl1pPr>
      <a:lvl2pPr marL="249084" algn="l" defTabSz="498168" rtl="0" eaLnBrk="1" latinLnBrk="0" hangingPunct="1">
        <a:defRPr sz="980" kern="1200">
          <a:solidFill>
            <a:schemeClr val="tx1"/>
          </a:solidFill>
          <a:latin typeface="+mn-lt"/>
          <a:ea typeface="+mn-ea"/>
          <a:cs typeface="+mn-cs"/>
        </a:defRPr>
      </a:lvl2pPr>
      <a:lvl3pPr marL="498168" algn="l" defTabSz="498168" rtl="0" eaLnBrk="1" latinLnBrk="0" hangingPunct="1">
        <a:defRPr sz="980" kern="1200">
          <a:solidFill>
            <a:schemeClr val="tx1"/>
          </a:solidFill>
          <a:latin typeface="+mn-lt"/>
          <a:ea typeface="+mn-ea"/>
          <a:cs typeface="+mn-cs"/>
        </a:defRPr>
      </a:lvl3pPr>
      <a:lvl4pPr marL="747252" algn="l" defTabSz="498168" rtl="0" eaLnBrk="1" latinLnBrk="0" hangingPunct="1">
        <a:defRPr sz="980" kern="1200">
          <a:solidFill>
            <a:schemeClr val="tx1"/>
          </a:solidFill>
          <a:latin typeface="+mn-lt"/>
          <a:ea typeface="+mn-ea"/>
          <a:cs typeface="+mn-cs"/>
        </a:defRPr>
      </a:lvl4pPr>
      <a:lvl5pPr marL="996335" algn="l" defTabSz="498168" rtl="0" eaLnBrk="1" latinLnBrk="0" hangingPunct="1">
        <a:defRPr sz="980" kern="1200">
          <a:solidFill>
            <a:schemeClr val="tx1"/>
          </a:solidFill>
          <a:latin typeface="+mn-lt"/>
          <a:ea typeface="+mn-ea"/>
          <a:cs typeface="+mn-cs"/>
        </a:defRPr>
      </a:lvl5pPr>
      <a:lvl6pPr marL="1245419" algn="l" defTabSz="498168" rtl="0" eaLnBrk="1" latinLnBrk="0" hangingPunct="1">
        <a:defRPr sz="980" kern="1200">
          <a:solidFill>
            <a:schemeClr val="tx1"/>
          </a:solidFill>
          <a:latin typeface="+mn-lt"/>
          <a:ea typeface="+mn-ea"/>
          <a:cs typeface="+mn-cs"/>
        </a:defRPr>
      </a:lvl6pPr>
      <a:lvl7pPr marL="1494503" algn="l" defTabSz="498168" rtl="0" eaLnBrk="1" latinLnBrk="0" hangingPunct="1">
        <a:defRPr sz="980" kern="1200">
          <a:solidFill>
            <a:schemeClr val="tx1"/>
          </a:solidFill>
          <a:latin typeface="+mn-lt"/>
          <a:ea typeface="+mn-ea"/>
          <a:cs typeface="+mn-cs"/>
        </a:defRPr>
      </a:lvl7pPr>
      <a:lvl8pPr marL="1743587" algn="l" defTabSz="498168" rtl="0" eaLnBrk="1" latinLnBrk="0" hangingPunct="1">
        <a:defRPr sz="980" kern="1200">
          <a:solidFill>
            <a:schemeClr val="tx1"/>
          </a:solidFill>
          <a:latin typeface="+mn-lt"/>
          <a:ea typeface="+mn-ea"/>
          <a:cs typeface="+mn-cs"/>
        </a:defRPr>
      </a:lvl8pPr>
      <a:lvl9pPr marL="1992670" algn="l" defTabSz="498168" rtl="0" eaLnBrk="1" latinLnBrk="0" hangingPunct="1">
        <a:defRPr sz="98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2025"/>
        </a:solidFill>
        <a:effectLst/>
      </p:bgPr>
    </p:bg>
    <p:spTree>
      <p:nvGrpSpPr>
        <p:cNvPr id="1" name=""/>
        <p:cNvGrpSpPr/>
        <p:nvPr/>
      </p:nvGrpSpPr>
      <p:grpSpPr>
        <a:xfrm>
          <a:off x="0" y="0"/>
          <a:ext cx="0" cy="0"/>
          <a:chOff x="0" y="0"/>
          <a:chExt cx="0" cy="0"/>
        </a:xfrm>
      </p:grpSpPr>
      <p:pic>
        <p:nvPicPr>
          <p:cNvPr id="3" name="Picture 2" descr="Acentra Logo">
            <a:extLst>
              <a:ext uri="{C183D7F6-B498-43B3-948B-1728B52AA6E4}">
                <adec:decorative xmlns:adec="http://schemas.microsoft.com/office/drawing/2017/decorative" val="0"/>
              </a:ext>
            </a:extLst>
          </p:cNvPr>
          <p:cNvPicPr/>
          <p:nvPr/>
        </p:nvPicPr>
        <p:blipFill>
          <a:blip r:embed="rId2"/>
          <a:stretch>
            <a:fillRect/>
          </a:stretch>
        </p:blipFill>
        <p:spPr>
          <a:xfrm>
            <a:off x="4620260" y="403863"/>
            <a:ext cx="7571740" cy="6441437"/>
          </a:xfrm>
          <a:prstGeom prst="rect">
            <a:avLst/>
          </a:prstGeom>
        </p:spPr>
      </p:pic>
      <p:sp>
        <p:nvSpPr>
          <p:cNvPr id="6" name="Text Placeholder 5">
            <a:extLst>
              <a:ext uri="{C183D7F6-B498-43B3-948B-1728B52AA6E4}">
                <adec:decorative xmlns:adec="http://schemas.microsoft.com/office/drawing/2017/decorative" val="0"/>
              </a:ext>
            </a:extLst>
          </p:cNvPr>
          <p:cNvSpPr>
            <a:spLocks noGrp="1"/>
          </p:cNvSpPr>
          <p:nvPr>
            <p:ph type="title" idx="4294967295"/>
          </p:nvPr>
        </p:nvSpPr>
        <p:spPr>
          <a:xfrm>
            <a:off x="0" y="0"/>
            <a:ext cx="7202465" cy="1753623"/>
          </a:xfrm>
          <a:prstGeom prst="rect">
            <a:avLst/>
          </a:prstGeom>
          <a:noFill/>
          <a:ln w="0" cmpd="sng">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4200"/>
              </a:lnSpc>
              <a:spcBef>
                <a:spcPts val="0"/>
              </a:spcBef>
              <a:spcAft>
                <a:spcPts val="805"/>
              </a:spcAft>
              <a:buClrTx/>
              <a:buSzTx/>
              <a:buFontTx/>
              <a:buNone/>
              <a:tabLst/>
              <a:defRPr/>
            </a:pPr>
            <a:r>
              <a:rPr kumimoji="0" lang="en-US" sz="3150" b="0" i="0" u="none" strike="noStrike" kern="0" cap="none" spc="0" normalizeH="0" baseline="0" noProof="0" dirty="0">
                <a:ln>
                  <a:noFill/>
                </a:ln>
                <a:solidFill>
                  <a:srgbClr val="2BBC2B"/>
                </a:solidFill>
                <a:effectLst/>
                <a:uLnTx/>
                <a:uFillTx/>
                <a:latin typeface="Arial" panose="02020603050405020304" pitchFamily="2"/>
              </a:rPr>
              <a:t>PROCESS FOR ADDITONAL UNIT REQUESTS</a:t>
            </a:r>
          </a:p>
        </p:txBody>
      </p:sp>
      <p:cxnSp>
        <p:nvCxnSpPr>
          <p:cNvPr id="11" name="Straight Connector 10" descr="decorative line">
            <a:extLst>
              <a:ext uri="{C183D7F6-B498-43B3-948B-1728B52AA6E4}">
                <adec:decorative xmlns:adec="http://schemas.microsoft.com/office/drawing/2017/decorative" val="0"/>
              </a:ext>
            </a:extLst>
          </p:cNvPr>
          <p:cNvCxnSpPr/>
          <p:nvPr/>
        </p:nvCxnSpPr>
        <p:spPr>
          <a:xfrm>
            <a:off x="563671" y="2012471"/>
            <a:ext cx="5949863" cy="0"/>
          </a:xfrm>
          <a:prstGeom prst="line">
            <a:avLst/>
          </a:prstGeom>
          <a:ln w="24130" cmpd="sng">
            <a:solidFill>
              <a:srgbClr val="2BBB2B"/>
            </a:solidFill>
          </a:ln>
        </p:spPr>
      </p:cxnSp>
      <p:sp>
        <p:nvSpPr>
          <p:cNvPr id="7" name="Text Placeholder 6">
            <a:extLst>
              <a:ext uri="{C183D7F6-B498-43B3-948B-1728B52AA6E4}">
                <adec:decorative xmlns:adec="http://schemas.microsoft.com/office/drawing/2017/decorative" val="0"/>
              </a:ext>
            </a:extLst>
          </p:cNvPr>
          <p:cNvSpPr>
            <a:spLocks noGrp="1"/>
          </p:cNvSpPr>
          <p:nvPr>
            <p:ph type="body" idx="10"/>
          </p:nvPr>
        </p:nvSpPr>
        <p:spPr>
          <a:xfrm>
            <a:off x="784860" y="4714240"/>
            <a:ext cx="3835400" cy="799465"/>
          </a:xfrm>
          <a:prstGeom prst="rect">
            <a:avLst/>
          </a:prstGeom>
          <a:noFill/>
          <a:ln w="0" cmpd="sng">
            <a:noFill/>
            <a:prstDash val="solid"/>
          </a:ln>
        </p:spPr>
        <p:txBody>
          <a:bodyPr vert="horz" lIns="0" tIns="60325" rIns="0" bIns="0" anchor="t"/>
          <a:lstStyle/>
          <a:p>
            <a:pPr marL="0" marR="0" indent="0" algn="l">
              <a:lnSpc>
                <a:spcPts val="3100"/>
              </a:lnSpc>
              <a:spcAft>
                <a:spcPts val="9465"/>
              </a:spcAft>
            </a:pPr>
            <a:r>
              <a:rPr lang="en-US" sz="1800" spc="0" dirty="0">
                <a:solidFill>
                  <a:srgbClr val="FFFFFF"/>
                </a:solidFill>
                <a:latin typeface="Arial" panose="02020603050405020304" pitchFamily="2"/>
              </a:rPr>
              <a:t>Process Implementation </a:t>
            </a:r>
            <a:br>
              <a:rPr dirty="0"/>
            </a:br>
            <a:r>
              <a:rPr lang="en-US" sz="1800" spc="0" dirty="0">
                <a:solidFill>
                  <a:srgbClr val="FFFFFF"/>
                </a:solidFill>
                <a:latin typeface="Arial" panose="02020603050405020304" pitchFamily="2"/>
              </a:rPr>
              <a:t>Provider Education 2024</a:t>
            </a:r>
          </a:p>
        </p:txBody>
      </p:sp>
      <p:pic>
        <p:nvPicPr>
          <p:cNvPr id="10" name="Picture 9" descr="Copyright Information">
            <a:extLst>
              <a:ext uri="{C183D7F6-B498-43B3-948B-1728B52AA6E4}">
                <adec:decorative xmlns:adec="http://schemas.microsoft.com/office/drawing/2017/decorative" val="0"/>
              </a:ext>
            </a:extLst>
          </p:cNvPr>
          <p:cNvPicPr/>
          <p:nvPr/>
        </p:nvPicPr>
        <p:blipFill>
          <a:blip r:embed="rId3"/>
          <a:stretch>
            <a:fillRect/>
          </a:stretch>
        </p:blipFill>
        <p:spPr>
          <a:xfrm>
            <a:off x="362585" y="6534785"/>
            <a:ext cx="1618615" cy="1009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4D835B-00E2-AAB4-CEAB-293A81E7AD61}"/>
              </a:ext>
            </a:extLst>
          </p:cNvPr>
          <p:cNvSpPr>
            <a:spLocks noGrp="1"/>
          </p:cNvSpPr>
          <p:nvPr>
            <p:ph type="title"/>
          </p:nvPr>
        </p:nvSpPr>
        <p:spPr>
          <a:xfrm>
            <a:off x="355740" y="126460"/>
            <a:ext cx="11410949" cy="653144"/>
          </a:xfrm>
        </p:spPr>
        <p:txBody>
          <a:bodyPr/>
          <a:lstStyle/>
          <a:p>
            <a:r>
              <a:rPr kumimoji="0" lang="en-US" sz="3200" b="0" i="0" u="none" strike="noStrike" kern="0" cap="none" spc="-35" normalizeH="0" baseline="0" noProof="0" dirty="0">
                <a:ln>
                  <a:noFill/>
                </a:ln>
                <a:solidFill>
                  <a:srgbClr val="000000"/>
                </a:solidFill>
                <a:effectLst/>
                <a:uLnTx/>
                <a:uFillTx/>
                <a:latin typeface="Arial" panose="02020603050405020304" pitchFamily="2"/>
              </a:rPr>
              <a:t>Outline of the new process for requesting additional units. </a:t>
            </a:r>
            <a:endParaRPr lang="en-US" dirty="0"/>
          </a:p>
        </p:txBody>
      </p:sp>
      <p:sp>
        <p:nvSpPr>
          <p:cNvPr id="8" name="Text Placeholder 7">
            <a:extLst>
              <a:ext uri="{FF2B5EF4-FFF2-40B4-BE49-F238E27FC236}">
                <a16:creationId xmlns:a16="http://schemas.microsoft.com/office/drawing/2014/main" id="{18CAA022-F3F3-794F-1025-0751C090AD55}"/>
              </a:ext>
            </a:extLst>
          </p:cNvPr>
          <p:cNvSpPr>
            <a:spLocks noGrp="1"/>
          </p:cNvSpPr>
          <p:nvPr>
            <p:ph type="body" sz="quarter" idx="13"/>
          </p:nvPr>
        </p:nvSpPr>
        <p:spPr>
          <a:xfrm>
            <a:off x="355740" y="2101173"/>
            <a:ext cx="11303000" cy="3964523"/>
          </a:xfrm>
        </p:spPr>
        <p:txBody>
          <a:bodyPr/>
          <a:lstStyle/>
          <a:p>
            <a:pPr marL="514350" marR="0" indent="-285750" algn="l">
              <a:lnSpc>
                <a:spcPct val="150000"/>
              </a:lnSpc>
              <a:spcAft>
                <a:spcPts val="600"/>
              </a:spcAft>
              <a:buClr>
                <a:srgbClr val="2BBC2B"/>
              </a:buClr>
              <a:buFont typeface="Wingdings" panose="05000000000000000000" pitchFamily="2" charset="2"/>
              <a:buChar char="ü"/>
            </a:pPr>
            <a:r>
              <a:rPr lang="en-US" spc="0" dirty="0">
                <a:solidFill>
                  <a:srgbClr val="000000"/>
                </a:solidFill>
                <a:latin typeface="Arial" panose="02020603050405020304" pitchFamily="2"/>
              </a:rPr>
              <a:t>To request additional units, providers will need to extend the existing prior authorization (PA) by selecting the extend button within the case or from “actions” drop down for the case in the queue. The user will need to update the start date to reflect the date that the new units need to begin. (E.G. the current PA has an end date of 02/05/2024 but the units have been exhausted as of 01/20/2024, the provider will change the auto-populated start date from 02/06/2024 to 01/21/2024). </a:t>
            </a:r>
          </a:p>
          <a:p>
            <a:pPr marL="514350" marR="0" indent="-285750" algn="l">
              <a:lnSpc>
                <a:spcPct val="150000"/>
              </a:lnSpc>
              <a:buClr>
                <a:srgbClr val="2BBC2B"/>
              </a:buClr>
              <a:buFont typeface="Wingdings" panose="05000000000000000000" pitchFamily="2" charset="2"/>
              <a:buChar char="ü"/>
            </a:pPr>
            <a:r>
              <a:rPr lang="en-US" spc="0" dirty="0">
                <a:solidFill>
                  <a:srgbClr val="000000"/>
                </a:solidFill>
                <a:latin typeface="Arial" panose="02020603050405020304" pitchFamily="2"/>
              </a:rPr>
              <a:t>Provider can delete all additional codes that do not need to be extended.</a:t>
            </a:r>
          </a:p>
          <a:p>
            <a:pPr marL="514350" indent="-285750" algn="l">
              <a:lnSpc>
                <a:spcPct val="150000"/>
              </a:lnSpc>
              <a:buClr>
                <a:srgbClr val="2BBC2B"/>
              </a:buClr>
              <a:buFont typeface="Wingdings" panose="05000000000000000000" pitchFamily="2" charset="2"/>
              <a:buChar char="ü"/>
            </a:pPr>
            <a:r>
              <a:rPr lang="en-US" b="0" dirty="0">
                <a:latin typeface="Arial" panose="020B0604020202020204" pitchFamily="34" charset="0"/>
                <a:cs typeface="Arial" panose="020B0604020202020204" pitchFamily="34" charset="0"/>
              </a:rPr>
              <a:t>On the next several slides, we will go over each screen within the Atrezzo Provider Portal to demonstrate this new process in detail.</a:t>
            </a:r>
          </a:p>
          <a:p>
            <a:endParaRPr lang="en-US" dirty="0"/>
          </a:p>
        </p:txBody>
      </p:sp>
    </p:spTree>
    <p:extLst>
      <p:ext uri="{BB962C8B-B14F-4D97-AF65-F5344CB8AC3E}">
        <p14:creationId xmlns:p14="http://schemas.microsoft.com/office/powerpoint/2010/main" val="188972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FF007-5860-6D47-AC8D-46ABE6BF21DA}"/>
              </a:ext>
            </a:extLst>
          </p:cNvPr>
          <p:cNvSpPr>
            <a:spLocks noGrp="1"/>
          </p:cNvSpPr>
          <p:nvPr>
            <p:ph type="title"/>
          </p:nvPr>
        </p:nvSpPr>
        <p:spPr/>
        <p:txBody>
          <a:bodyPr/>
          <a:lstStyle/>
          <a:p>
            <a:r>
              <a:rPr kumimoji="0" lang="en-US" sz="3600" b="0" i="0" u="none" strike="noStrike" kern="0" cap="none" spc="70" normalizeH="0" baseline="0" noProof="0" dirty="0">
                <a:ln>
                  <a:noFill/>
                </a:ln>
                <a:solidFill>
                  <a:srgbClr val="000000"/>
                </a:solidFill>
                <a:effectLst/>
                <a:uLnTx/>
                <a:uFillTx/>
                <a:latin typeface="Arial" panose="02020603050405020304" pitchFamily="2"/>
              </a:rPr>
              <a:t>Additional Unit Requests Process, continued slide 2</a:t>
            </a:r>
            <a:endParaRPr lang="en-US" dirty="0"/>
          </a:p>
        </p:txBody>
      </p:sp>
      <p:sp>
        <p:nvSpPr>
          <p:cNvPr id="2" name="Text Placeholder 1">
            <a:extLst>
              <a:ext uri="{FF2B5EF4-FFF2-40B4-BE49-F238E27FC236}">
                <a16:creationId xmlns:a16="http://schemas.microsoft.com/office/drawing/2014/main" id="{4B5A3E99-8D6A-5D21-9F2B-037F1F4DCDB1}"/>
              </a:ext>
            </a:extLst>
          </p:cNvPr>
          <p:cNvSpPr>
            <a:spLocks noGrp="1"/>
          </p:cNvSpPr>
          <p:nvPr>
            <p:ph type="body" sz="quarter" idx="11"/>
          </p:nvPr>
        </p:nvSpPr>
        <p:spPr>
          <a:xfrm>
            <a:off x="1634247" y="1935805"/>
            <a:ext cx="10094503" cy="771648"/>
          </a:xfrm>
        </p:spPr>
        <p:txBody>
          <a:bodyPr/>
          <a:lstStyle/>
          <a:p>
            <a:r>
              <a:rPr lang="en-US" dirty="0"/>
              <a:t>To begin, the user will choose to extend the existing PA. This can be done from the queue view or within the case itself.</a:t>
            </a:r>
          </a:p>
          <a:p>
            <a:endParaRPr lang="en-US" dirty="0"/>
          </a:p>
        </p:txBody>
      </p:sp>
      <p:pic>
        <p:nvPicPr>
          <p:cNvPr id="6" name="Picture 5" descr="Screen grabs of where the extend option is located within the case and also from the work queue.">
            <a:extLst>
              <a:ext uri="{FF2B5EF4-FFF2-40B4-BE49-F238E27FC236}">
                <a16:creationId xmlns:a16="http://schemas.microsoft.com/office/drawing/2014/main" id="{6C8ECBF6-24AD-A8A2-ABDF-D0EDCEB84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165" y="2944309"/>
            <a:ext cx="9289585" cy="3330229"/>
          </a:xfrm>
          <a:prstGeom prst="rect">
            <a:avLst/>
          </a:prstGeom>
        </p:spPr>
      </p:pic>
    </p:spTree>
    <p:extLst>
      <p:ext uri="{BB962C8B-B14F-4D97-AF65-F5344CB8AC3E}">
        <p14:creationId xmlns:p14="http://schemas.microsoft.com/office/powerpoint/2010/main" val="70310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5DDFAC1-FC83-4B8F-B495-E79664E12B51}"/>
              </a:ext>
            </a:extLst>
          </p:cNvPr>
          <p:cNvSpPr txBox="1">
            <a:spLocks noGrp="1"/>
          </p:cNvSpPr>
          <p:nvPr>
            <p:ph type="title" idx="4294967295"/>
          </p:nvPr>
        </p:nvSpPr>
        <p:spPr>
          <a:xfrm>
            <a:off x="266700" y="403006"/>
            <a:ext cx="11410949" cy="52012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992"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98168" rtl="0" eaLnBrk="1" fontAlgn="auto" latinLnBrk="0" hangingPunct="1">
              <a:lnSpc>
                <a:spcPct val="90000"/>
              </a:lnSpc>
              <a:spcBef>
                <a:spcPct val="0"/>
              </a:spcBef>
              <a:spcAft>
                <a:spcPts val="0"/>
              </a:spcAft>
              <a:buClrTx/>
              <a:buSzTx/>
              <a:buFontTx/>
              <a:buNone/>
              <a:tabLst/>
              <a:defRPr/>
            </a:pPr>
            <a:r>
              <a:rPr kumimoji="0" lang="en-US" sz="3600" b="0" i="0" u="none" strike="noStrike" kern="0" cap="none" spc="70" normalizeH="0" baseline="0" noProof="0" dirty="0">
                <a:ln>
                  <a:noFill/>
                </a:ln>
                <a:solidFill>
                  <a:srgbClr val="000000"/>
                </a:solidFill>
                <a:effectLst/>
                <a:uLnTx/>
                <a:uFillTx/>
                <a:latin typeface="Arial" panose="02020603050405020304" pitchFamily="2"/>
                <a:ea typeface="+mj-ea"/>
                <a:cs typeface="Arial" panose="020B0604020202020204" pitchFamily="34" charset="0"/>
              </a:rPr>
              <a:t>Additional Unit Requests Process, continued</a:t>
            </a:r>
            <a:r>
              <a:rPr kumimoji="0" lang="en-US" sz="3600" b="0" i="0" u="none" strike="noStrike" kern="0" cap="none" spc="70" normalizeH="0" noProof="0" dirty="0">
                <a:ln>
                  <a:noFill/>
                </a:ln>
                <a:solidFill>
                  <a:srgbClr val="000000"/>
                </a:solidFill>
                <a:effectLst/>
                <a:uLnTx/>
                <a:uFillTx/>
                <a:latin typeface="Arial" panose="02020603050405020304" pitchFamily="2"/>
                <a:ea typeface="+mj-ea"/>
                <a:cs typeface="Arial" panose="020B0604020202020204" pitchFamily="34" charset="0"/>
              </a:rPr>
              <a:t> slide 3</a:t>
            </a:r>
            <a:endParaRPr kumimoji="0" lang="en-US" sz="3992"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390EAC71-59A3-B5A9-AEAA-2A69E3D80E73}"/>
              </a:ext>
            </a:extLst>
          </p:cNvPr>
          <p:cNvSpPr txBox="1"/>
          <p:nvPr/>
        </p:nvSpPr>
        <p:spPr>
          <a:xfrm>
            <a:off x="361950" y="1951491"/>
            <a:ext cx="3600450" cy="1200329"/>
          </a:xfrm>
          <a:prstGeom prst="rect">
            <a:avLst/>
          </a:prstGeom>
          <a:noFill/>
        </p:spPr>
        <p:txBody>
          <a:bodyPr wrap="square">
            <a:spAutoFit/>
          </a:bodyPr>
          <a:lstStyle/>
          <a:p>
            <a:r>
              <a:rPr kumimoji="0" lang="en-US" sz="2400" b="0" i="0" u="none" strike="noStrike" kern="1200" cap="none" spc="0" normalizeH="0" baseline="0" noProof="0" dirty="0">
                <a:ln>
                  <a:noFill/>
                </a:ln>
                <a:solidFill>
                  <a:schemeClr val="tx1"/>
                </a:solidFill>
                <a:effectLst/>
                <a:uLnTx/>
                <a:uFillTx/>
                <a:latin typeface="Arial "/>
              </a:rPr>
              <a:t>The system will ask the user to verify the action by clicking YES.</a:t>
            </a:r>
            <a:endParaRPr lang="en-US" sz="2400" dirty="0"/>
          </a:p>
        </p:txBody>
      </p:sp>
      <p:pic>
        <p:nvPicPr>
          <p:cNvPr id="5" name="Picture 4" descr="Screen grab of the Information Box asking the user to confirm the extension of the record.">
            <a:extLst>
              <a:ext uri="{FF2B5EF4-FFF2-40B4-BE49-F238E27FC236}">
                <a16:creationId xmlns:a16="http://schemas.microsoft.com/office/drawing/2014/main" id="{61CE3E23-6B10-99C9-BB9E-9A40F7505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3626180"/>
            <a:ext cx="3446002" cy="1555676"/>
          </a:xfrm>
          <a:prstGeom prst="rect">
            <a:avLst/>
          </a:prstGeom>
        </p:spPr>
      </p:pic>
      <p:sp>
        <p:nvSpPr>
          <p:cNvPr id="7" name="Text Placeholder 3"/>
          <p:cNvSpPr txBox="1">
            <a:spLocks/>
          </p:cNvSpPr>
          <p:nvPr/>
        </p:nvSpPr>
        <p:spPr>
          <a:xfrm>
            <a:off x="5072658" y="1730555"/>
            <a:ext cx="6096000" cy="1734533"/>
          </a:xfrm>
          <a:prstGeom prst="rect">
            <a:avLst/>
          </a:prstGeom>
          <a:noFill/>
          <a:ln w="0" cmpd="sng">
            <a:noFill/>
            <a:prstDash val="solid"/>
          </a:ln>
          <a:effectLst/>
        </p:spPr>
        <p:txBody>
          <a:bodyPr rot="0" spcFirstLastPara="0" vertOverflow="overflow" horzOverflow="overflow" vert="horz" wrap="square" lIns="0" tIns="635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a:lstStyle>
          <a:p>
            <a:pPr marL="182880" defTabSz="914400">
              <a:lnSpc>
                <a:spcPct val="100000"/>
              </a:lnSpc>
              <a:spcBef>
                <a:spcPts val="0"/>
              </a:spcBef>
              <a:defRPr/>
            </a:pPr>
            <a:r>
              <a:rPr lang="en-US" sz="2400" kern="0" spc="-40" dirty="0">
                <a:solidFill>
                  <a:srgbClr val="000000"/>
                </a:solidFill>
                <a:latin typeface="Arial" panose="02020603050405020304" pitchFamily="2"/>
              </a:rPr>
              <a:t>Next the system will populate the case summary. Here the user will scroll to the Clinical section and select the down carat to expand the section. </a:t>
            </a:r>
          </a:p>
        </p:txBody>
      </p:sp>
      <p:pic>
        <p:nvPicPr>
          <p:cNvPr id="8" name="Picture 7" descr="Screen grab of the down carat in the case summary to expand the clinical section of the case."/>
          <p:cNvPicPr/>
          <p:nvPr/>
        </p:nvPicPr>
        <p:blipFill>
          <a:blip r:embed="rId3">
            <a:extLst>
              <a:ext uri="{28A0092B-C50C-407E-A947-70E740481C1C}">
                <a14:useLocalDpi xmlns:a14="http://schemas.microsoft.com/office/drawing/2010/main" val="0"/>
              </a:ext>
            </a:extLst>
          </a:blip>
          <a:srcRect/>
          <a:stretch/>
        </p:blipFill>
        <p:spPr>
          <a:xfrm>
            <a:off x="4326903" y="4270342"/>
            <a:ext cx="7587511" cy="875076"/>
          </a:xfrm>
          <a:prstGeom prst="rect">
            <a:avLst/>
          </a:prstGeom>
        </p:spPr>
      </p:pic>
    </p:spTree>
    <p:extLst>
      <p:ext uri="{BB962C8B-B14F-4D97-AF65-F5344CB8AC3E}">
        <p14:creationId xmlns:p14="http://schemas.microsoft.com/office/powerpoint/2010/main" val="2431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29417C-BB44-246F-D9A8-E47F7D15E086}"/>
              </a:ext>
            </a:extLst>
          </p:cNvPr>
          <p:cNvSpPr>
            <a:spLocks noGrp="1"/>
          </p:cNvSpPr>
          <p:nvPr>
            <p:ph type="title"/>
          </p:nvPr>
        </p:nvSpPr>
        <p:spPr/>
        <p:txBody>
          <a:bodyPr/>
          <a:lstStyle/>
          <a:p>
            <a:r>
              <a:rPr lang="en-US" sz="3600" kern="0" spc="70" dirty="0">
                <a:solidFill>
                  <a:srgbClr val="000000"/>
                </a:solidFill>
                <a:latin typeface="Arial" panose="02020603050405020304" pitchFamily="2"/>
              </a:rPr>
              <a:t>Additional Unit Requests Process, continued slide 4</a:t>
            </a:r>
            <a:endParaRPr lang="en-US" sz="3600" dirty="0"/>
          </a:p>
        </p:txBody>
      </p:sp>
      <p:sp>
        <p:nvSpPr>
          <p:cNvPr id="2" name="Text Placeholder 1">
            <a:extLst>
              <a:ext uri="{FF2B5EF4-FFF2-40B4-BE49-F238E27FC236}">
                <a16:creationId xmlns:a16="http://schemas.microsoft.com/office/drawing/2014/main" id="{355DBB4F-719A-0990-8F74-A265050D2539}"/>
              </a:ext>
            </a:extLst>
          </p:cNvPr>
          <p:cNvSpPr>
            <a:spLocks noGrp="1"/>
          </p:cNvSpPr>
          <p:nvPr>
            <p:ph type="body" sz="quarter" idx="11"/>
          </p:nvPr>
        </p:nvSpPr>
        <p:spPr>
          <a:xfrm>
            <a:off x="593888" y="1852842"/>
            <a:ext cx="5435311" cy="399369"/>
          </a:xfrm>
        </p:spPr>
        <p:txBody>
          <a:bodyPr/>
          <a:lstStyle/>
          <a:p>
            <a:r>
              <a:rPr kumimoji="0" lang="en-US" sz="2000" b="0" i="0" u="none" strike="noStrike" kern="0" cap="none" spc="-40" normalizeH="0" baseline="0" noProof="0" dirty="0">
                <a:ln>
                  <a:noFill/>
                </a:ln>
                <a:solidFill>
                  <a:srgbClr val="000000"/>
                </a:solidFill>
                <a:effectLst/>
                <a:uLnTx/>
                <a:uFillTx/>
                <a:latin typeface="Arial" panose="02020603050405020304" pitchFamily="2"/>
              </a:rPr>
              <a:t>The user will then scroll to the new request line.</a:t>
            </a:r>
            <a:endParaRPr lang="en-US" dirty="0"/>
          </a:p>
        </p:txBody>
      </p:sp>
      <p:sp>
        <p:nvSpPr>
          <p:cNvPr id="4" name="Text Placeholder 3">
            <a:extLst>
              <a:ext uri="{FF2B5EF4-FFF2-40B4-BE49-F238E27FC236}">
                <a16:creationId xmlns:a16="http://schemas.microsoft.com/office/drawing/2014/main" id="{75DF2038-5552-E701-A620-5631712CF9AB}"/>
              </a:ext>
            </a:extLst>
          </p:cNvPr>
          <p:cNvSpPr>
            <a:spLocks noGrp="1"/>
          </p:cNvSpPr>
          <p:nvPr>
            <p:ph type="body" sz="quarter" idx="18"/>
          </p:nvPr>
        </p:nvSpPr>
        <p:spPr>
          <a:xfrm>
            <a:off x="479906" y="2749366"/>
            <a:ext cx="5426279" cy="537178"/>
          </a:xfrm>
        </p:spPr>
        <p:txBody>
          <a:bodyPr/>
          <a:lstStyle/>
          <a:p>
            <a:r>
              <a:rPr kumimoji="0" lang="en-US" sz="1200" b="0" i="0" u="none" strike="noStrike" kern="0" cap="none" spc="-40" normalizeH="0" baseline="0" noProof="0" dirty="0">
                <a:ln>
                  <a:noFill/>
                </a:ln>
                <a:solidFill>
                  <a:srgbClr val="000000"/>
                </a:solidFill>
                <a:effectLst/>
                <a:uLnTx/>
                <a:uFillTx/>
                <a:latin typeface="Arial" panose="02020603050405020304" pitchFamily="2"/>
              </a:rPr>
              <a:t>This will vary depending on how many extensions the case has had previously. </a:t>
            </a:r>
            <a:endParaRPr lang="en-US" dirty="0"/>
          </a:p>
        </p:txBody>
      </p:sp>
      <p:pic>
        <p:nvPicPr>
          <p:cNvPr id="11" name="Picture 10" descr="Screen grab of what the user can expect to see after expanding the section, noting a Request number and un-submitted status. ">
            <a:extLst>
              <a:ext uri="{FF2B5EF4-FFF2-40B4-BE49-F238E27FC236}">
                <a16:creationId xmlns:a16="http://schemas.microsoft.com/office/drawing/2014/main" id="{0F6E15E4-D978-A2E4-968C-176CF1CB8167}"/>
              </a:ext>
            </a:extLst>
          </p:cNvPr>
          <p:cNvPicPr/>
          <p:nvPr/>
        </p:nvPicPr>
        <p:blipFill>
          <a:blip r:embed="rId2">
            <a:extLst>
              <a:ext uri="{28A0092B-C50C-407E-A947-70E740481C1C}">
                <a14:useLocalDpi xmlns:a14="http://schemas.microsoft.com/office/drawing/2010/main" val="0"/>
              </a:ext>
            </a:extLst>
          </a:blip>
          <a:srcRect/>
          <a:stretch/>
        </p:blipFill>
        <p:spPr>
          <a:xfrm>
            <a:off x="266699" y="3558758"/>
            <a:ext cx="5549639" cy="975536"/>
          </a:xfrm>
          <a:prstGeom prst="rect">
            <a:avLst/>
          </a:prstGeom>
        </p:spPr>
      </p:pic>
      <p:sp>
        <p:nvSpPr>
          <p:cNvPr id="3" name="Text Placeholder 2">
            <a:extLst>
              <a:ext uri="{FF2B5EF4-FFF2-40B4-BE49-F238E27FC236}">
                <a16:creationId xmlns:a16="http://schemas.microsoft.com/office/drawing/2014/main" id="{E14F8314-54FE-5301-3C10-4F4B2FB70C54}"/>
              </a:ext>
            </a:extLst>
          </p:cNvPr>
          <p:cNvSpPr>
            <a:spLocks noGrp="1"/>
          </p:cNvSpPr>
          <p:nvPr>
            <p:ph type="body" sz="quarter" idx="15"/>
          </p:nvPr>
        </p:nvSpPr>
        <p:spPr>
          <a:xfrm>
            <a:off x="6020168" y="1852842"/>
            <a:ext cx="5577943" cy="654838"/>
          </a:xfrm>
        </p:spPr>
        <p:txBody>
          <a:bodyPr/>
          <a:lstStyle/>
          <a:p>
            <a:r>
              <a:rPr kumimoji="0" lang="en-US" sz="2000" b="0" i="0" u="none" strike="noStrike" kern="0" cap="none" spc="0" normalizeH="0" baseline="0" noProof="0" dirty="0">
                <a:ln>
                  <a:noFill/>
                </a:ln>
                <a:solidFill>
                  <a:sysClr val="windowText" lastClr="000000"/>
                </a:solidFill>
                <a:effectLst/>
                <a:uLnTx/>
                <a:uFillTx/>
                <a:latin typeface="Arial "/>
              </a:rPr>
              <a:t>The user will change the requested start date to the date the new units need to start. </a:t>
            </a:r>
            <a:endParaRPr lang="en-US" dirty="0"/>
          </a:p>
        </p:txBody>
      </p:sp>
      <p:sp>
        <p:nvSpPr>
          <p:cNvPr id="5" name="Text Placeholder 4">
            <a:extLst>
              <a:ext uri="{FF2B5EF4-FFF2-40B4-BE49-F238E27FC236}">
                <a16:creationId xmlns:a16="http://schemas.microsoft.com/office/drawing/2014/main" id="{8C785264-CBA8-5314-0FC9-11A8EF452590}"/>
              </a:ext>
            </a:extLst>
          </p:cNvPr>
          <p:cNvSpPr>
            <a:spLocks noGrp="1"/>
          </p:cNvSpPr>
          <p:nvPr>
            <p:ph type="body" sz="quarter" idx="19"/>
          </p:nvPr>
        </p:nvSpPr>
        <p:spPr>
          <a:xfrm>
            <a:off x="5972173" y="2749366"/>
            <a:ext cx="5577942" cy="654839"/>
          </a:xfrm>
        </p:spPr>
        <p:txBody>
          <a:bodyPr/>
          <a:lstStyle/>
          <a:p>
            <a:r>
              <a:rPr kumimoji="0" lang="en-US" sz="1200" b="0" i="0" u="none" strike="noStrike" kern="0" cap="none" spc="0" normalizeH="0" baseline="0" noProof="0" dirty="0">
                <a:ln>
                  <a:noFill/>
                </a:ln>
                <a:solidFill>
                  <a:sysClr val="windowText" lastClr="000000"/>
                </a:solidFill>
                <a:effectLst/>
                <a:uLnTx/>
                <a:uFillTx/>
                <a:latin typeface="Arial "/>
              </a:rPr>
              <a:t>It is important that this is updated as it auto-populates to the day following the original request’s end date.</a:t>
            </a:r>
            <a:endParaRPr lang="en-US" dirty="0"/>
          </a:p>
        </p:txBody>
      </p:sp>
      <p:sp>
        <p:nvSpPr>
          <p:cNvPr id="9" name="Text Placeholder 8">
            <a:extLst>
              <a:ext uri="{FF2B5EF4-FFF2-40B4-BE49-F238E27FC236}">
                <a16:creationId xmlns:a16="http://schemas.microsoft.com/office/drawing/2014/main" id="{209D09D5-0DB1-1E31-85C1-007C85720DA6}"/>
              </a:ext>
            </a:extLst>
          </p:cNvPr>
          <p:cNvSpPr>
            <a:spLocks noGrp="1"/>
          </p:cNvSpPr>
          <p:nvPr>
            <p:ph type="body" sz="quarter" idx="23"/>
          </p:nvPr>
        </p:nvSpPr>
        <p:spPr>
          <a:xfrm>
            <a:off x="5948176" y="3437347"/>
            <a:ext cx="5625935" cy="714221"/>
          </a:xfrm>
        </p:spPr>
        <p:txBody>
          <a:bodyPr/>
          <a:lstStyle/>
          <a:p>
            <a:r>
              <a:rPr kumimoji="0" lang="en-US" sz="1200" b="0" i="0" u="none" strike="noStrike" kern="0" cap="none" spc="0" normalizeH="0" baseline="0" noProof="0" dirty="0">
                <a:ln>
                  <a:noFill/>
                </a:ln>
                <a:solidFill>
                  <a:srgbClr val="FF0000"/>
                </a:solidFill>
                <a:effectLst/>
                <a:uLnTx/>
                <a:uFillTx/>
                <a:latin typeface="Arial "/>
              </a:rPr>
              <a:t>( E.G. original end date was 02/05/2024, this will populate as 02/06/2024 and will need to be changed.) NOTE***If additional procedure codes populate where additional units are not needed, delete the additional codes.</a:t>
            </a:r>
            <a:endParaRPr lang="en-US" dirty="0"/>
          </a:p>
        </p:txBody>
      </p:sp>
      <p:pic>
        <p:nvPicPr>
          <p:cNvPr id="12" name="Picture 11" descr="Screen grab of the areas within the new request line that must be filled out. ">
            <a:extLst>
              <a:ext uri="{FF2B5EF4-FFF2-40B4-BE49-F238E27FC236}">
                <a16:creationId xmlns:a16="http://schemas.microsoft.com/office/drawing/2014/main" id="{41D79DCE-B3F2-4A57-809D-2A78340534F9}"/>
              </a:ext>
            </a:extLst>
          </p:cNvPr>
          <p:cNvPicPr/>
          <p:nvPr/>
        </p:nvPicPr>
        <p:blipFill>
          <a:blip r:embed="rId3">
            <a:extLst>
              <a:ext uri="{28A0092B-C50C-407E-A947-70E740481C1C}">
                <a14:useLocalDpi xmlns:a14="http://schemas.microsoft.com/office/drawing/2010/main" val="0"/>
              </a:ext>
            </a:extLst>
          </a:blip>
          <a:srcRect/>
          <a:stretch/>
        </p:blipFill>
        <p:spPr>
          <a:xfrm>
            <a:off x="5906185" y="4333872"/>
            <a:ext cx="5771464" cy="2029221"/>
          </a:xfrm>
          <a:prstGeom prst="rect">
            <a:avLst/>
          </a:prstGeom>
        </p:spPr>
      </p:pic>
    </p:spTree>
    <p:extLst>
      <p:ext uri="{BB962C8B-B14F-4D97-AF65-F5344CB8AC3E}">
        <p14:creationId xmlns:p14="http://schemas.microsoft.com/office/powerpoint/2010/main" val="3640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21567D1F-73C3-4586-3599-2B85CE3ED020}"/>
              </a:ext>
            </a:extLst>
          </p:cNvPr>
          <p:cNvSpPr>
            <a:spLocks noGrp="1"/>
          </p:cNvSpPr>
          <p:nvPr>
            <p:ph type="title"/>
          </p:nvPr>
        </p:nvSpPr>
        <p:spPr>
          <a:xfrm>
            <a:off x="277813" y="403225"/>
            <a:ext cx="11410950" cy="520700"/>
          </a:xfrm>
        </p:spPr>
        <p:txBody>
          <a:bodyPr/>
          <a:lstStyle/>
          <a:p>
            <a:r>
              <a:rPr lang="en-US" sz="3600" kern="0" spc="70" dirty="0">
                <a:solidFill>
                  <a:srgbClr val="000000"/>
                </a:solidFill>
                <a:latin typeface="Arial" panose="02020603050405020304" pitchFamily="2"/>
              </a:rPr>
              <a:t>Additional Unit Requests Process, continued slide 5</a:t>
            </a:r>
            <a:endParaRPr lang="en-US" sz="3600" dirty="0"/>
          </a:p>
        </p:txBody>
      </p:sp>
      <p:sp>
        <p:nvSpPr>
          <p:cNvPr id="5" name="TextBox 4">
            <a:extLst>
              <a:ext uri="{FF2B5EF4-FFF2-40B4-BE49-F238E27FC236}">
                <a16:creationId xmlns:a16="http://schemas.microsoft.com/office/drawing/2014/main" id="{1BB24658-5AF9-2ECD-7D62-D5ED4DB69094}"/>
              </a:ext>
            </a:extLst>
          </p:cNvPr>
          <p:cNvSpPr txBox="1"/>
          <p:nvPr/>
        </p:nvSpPr>
        <p:spPr>
          <a:xfrm>
            <a:off x="829159" y="1474595"/>
            <a:ext cx="10554346" cy="923330"/>
          </a:xfrm>
          <a:prstGeom prst="rect">
            <a:avLst/>
          </a:prstGeom>
          <a:noFill/>
        </p:spPr>
        <p:txBody>
          <a:bodyPr wrap="square">
            <a:spAutoFit/>
          </a:bodyPr>
          <a:lstStyle/>
          <a:p>
            <a:r>
              <a:rPr kumimoji="0" lang="en-US" sz="1800" b="0" i="0" u="none" strike="noStrike" kern="0" cap="none" spc="-40" normalizeH="0" baseline="0" noProof="0" dirty="0">
                <a:ln>
                  <a:noFill/>
                </a:ln>
                <a:solidFill>
                  <a:srgbClr val="000000"/>
                </a:solidFill>
                <a:effectLst/>
                <a:uLnTx/>
                <a:uFillTx/>
                <a:latin typeface="Arial" panose="02020603050405020304" pitchFamily="2"/>
              </a:rPr>
              <a:t>Once the request line has been updated to reflect the new start date and requested units, the user will scroll to the bottom of the screen and check the box acknowledging that the PA is not a guarantee of payment and only identifies medical necessity, not benefits. The user will then click the submit button.</a:t>
            </a:r>
            <a:endParaRPr lang="en-US" dirty="0"/>
          </a:p>
        </p:txBody>
      </p:sp>
      <p:pic>
        <p:nvPicPr>
          <p:cNvPr id="6" name="Picture 5" descr="Screen grab of the area where the user will click for understanding that precertification is not a guarantee of payment and only identifies medical necessity, not benefits. Also in the screen grab is the submit button outlined where the user will click once check ing the acknowledgement box.">
            <a:extLst>
              <a:ext uri="{FF2B5EF4-FFF2-40B4-BE49-F238E27FC236}">
                <a16:creationId xmlns:a16="http://schemas.microsoft.com/office/drawing/2014/main" id="{5D1EA850-9C87-0189-180A-8C6559F66D87}"/>
              </a:ext>
            </a:extLst>
          </p:cNvPr>
          <p:cNvPicPr/>
          <p:nvPr/>
        </p:nvPicPr>
        <p:blipFill>
          <a:blip r:embed="rId2">
            <a:extLst>
              <a:ext uri="{28A0092B-C50C-407E-A947-70E740481C1C}">
                <a14:useLocalDpi xmlns:a14="http://schemas.microsoft.com/office/drawing/2010/main" val="0"/>
              </a:ext>
            </a:extLst>
          </a:blip>
          <a:srcRect/>
          <a:stretch/>
        </p:blipFill>
        <p:spPr>
          <a:xfrm>
            <a:off x="569673" y="3091498"/>
            <a:ext cx="10680694" cy="1001315"/>
          </a:xfrm>
          <a:prstGeom prst="rect">
            <a:avLst/>
          </a:prstGeom>
        </p:spPr>
      </p:pic>
    </p:spTree>
    <p:extLst>
      <p:ext uri="{BB962C8B-B14F-4D97-AF65-F5344CB8AC3E}">
        <p14:creationId xmlns:p14="http://schemas.microsoft.com/office/powerpoint/2010/main" val="127206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p:nvPr/>
        </p:nvPicPr>
        <p:blipFill>
          <a:blip r:embed="rId2"/>
          <a:stretch>
            <a:fillRect/>
          </a:stretch>
        </p:blipFill>
        <p:spPr>
          <a:xfrm>
            <a:off x="11722735" y="6431280"/>
            <a:ext cx="320040" cy="271145"/>
          </a:xfrm>
          <a:prstGeom prst="rect">
            <a:avLst/>
          </a:prstGeom>
        </p:spPr>
      </p:pic>
      <p:sp>
        <p:nvSpPr>
          <p:cNvPr id="2" name="Text Placeholder 1"/>
          <p:cNvSpPr>
            <a:spLocks noGrp="1"/>
          </p:cNvSpPr>
          <p:nvPr>
            <p:ph type="title" idx="4294967295"/>
          </p:nvPr>
        </p:nvSpPr>
        <p:spPr>
          <a:xfrm>
            <a:off x="0" y="0"/>
            <a:ext cx="12178030" cy="1012825"/>
          </a:xfrm>
          <a:prstGeom prst="rect">
            <a:avLst/>
          </a:prstGeom>
          <a:noFill/>
          <a:ln w="0" cmpd="sng">
            <a:noFill/>
            <a:prstDash val="solid"/>
          </a:ln>
          <a:effectLst/>
        </p:spPr>
        <p:txBody>
          <a:bodyPr rot="0" spcFirstLastPara="0" vertOverflow="overflow" horzOverflow="overflow" vert="horz" wrap="square" lIns="0" tIns="17780" rIns="0" bIns="0" numCol="1" spcCol="0" rtlCol="0" fromWordArt="0" anchor="ctr" anchorCtr="0" forceAA="0" compatLnSpc="1">
            <a:prstTxWarp prst="textNoShape">
              <a:avLst/>
            </a:prstTxWarp>
            <a:noAutofit/>
          </a:bodyPr>
          <a:lstStyle/>
          <a:p>
            <a:pPr marL="365760" marR="0" lvl="0" indent="0" algn="ctr" defTabSz="914400" eaLnBrk="1" fontAlgn="auto" latinLnBrk="0" hangingPunct="1">
              <a:lnSpc>
                <a:spcPts val="4500"/>
              </a:lnSpc>
              <a:spcBef>
                <a:spcPts val="0"/>
              </a:spcBef>
              <a:spcAft>
                <a:spcPts val="470"/>
              </a:spcAft>
              <a:buClrTx/>
              <a:buSzTx/>
              <a:buFontTx/>
              <a:buNone/>
              <a:tabLst/>
              <a:defRPr/>
            </a:pPr>
            <a:r>
              <a:rPr kumimoji="0" lang="en-US" sz="3800" b="0" i="0" u="none" strike="noStrike" kern="0" cap="none" spc="70" normalizeH="0" baseline="0" noProof="0" dirty="0">
                <a:ln>
                  <a:noFill/>
                </a:ln>
                <a:solidFill>
                  <a:srgbClr val="000000"/>
                </a:solidFill>
                <a:effectLst/>
                <a:uLnTx/>
                <a:uFillTx/>
                <a:latin typeface="Arial" panose="02020603050405020304" pitchFamily="2"/>
              </a:rPr>
              <a:t>Additional situations and contact information.</a:t>
            </a:r>
          </a:p>
        </p:txBody>
      </p:sp>
      <p:sp>
        <p:nvSpPr>
          <p:cNvPr id="4" name="Text Placeholder 3"/>
          <p:cNvSpPr>
            <a:spLocks noGrp="1"/>
          </p:cNvSpPr>
          <p:nvPr>
            <p:ph type="body" idx="10"/>
          </p:nvPr>
        </p:nvSpPr>
        <p:spPr>
          <a:xfrm>
            <a:off x="606458" y="1900974"/>
            <a:ext cx="5181600" cy="3916366"/>
          </a:xfrm>
          <a:prstGeom prst="rect">
            <a:avLst/>
          </a:prstGeom>
          <a:solidFill>
            <a:srgbClr val="F2ECE4"/>
          </a:solidFill>
          <a:ln w="57150" cmpd="sng">
            <a:solidFill>
              <a:srgbClr val="2BBC2B"/>
            </a:solidFill>
            <a:prstDash val="solid"/>
          </a:ln>
        </p:spPr>
        <p:txBody>
          <a:bodyPr vert="horz" lIns="0" tIns="0" rIns="0" bIns="0" anchor="ctr">
            <a:normAutofit fontScale="95000"/>
          </a:bodyPr>
          <a:lstStyle/>
          <a:p>
            <a:pPr marL="525780" indent="-342900">
              <a:buClr>
                <a:srgbClr val="2BBC2B"/>
              </a:buClr>
              <a:buFont typeface="Wingdings" panose="05000000000000000000" pitchFamily="2" charset="2"/>
              <a:buChar char="Ø"/>
            </a:pPr>
            <a:r>
              <a:rPr lang="en-US" sz="2400" dirty="0">
                <a:latin typeface="Arial "/>
              </a:rPr>
              <a:t>Requests to move units will continue to be an Authorization Revision Request.</a:t>
            </a:r>
          </a:p>
          <a:p>
            <a:pPr marL="525780" indent="-342900">
              <a:buClr>
                <a:srgbClr val="2BBC2B"/>
              </a:buClr>
              <a:buFont typeface="Wingdings" panose="05000000000000000000" pitchFamily="2" charset="2"/>
              <a:buChar char="Ø"/>
            </a:pPr>
            <a:endParaRPr lang="en-US" sz="2400" dirty="0">
              <a:latin typeface="Arial "/>
            </a:endParaRPr>
          </a:p>
          <a:p>
            <a:pPr marL="525780" indent="-342900">
              <a:buClr>
                <a:srgbClr val="2BBC2B"/>
              </a:buClr>
              <a:buFont typeface="Wingdings" panose="05000000000000000000" pitchFamily="2" charset="2"/>
              <a:buChar char="Ø"/>
            </a:pPr>
            <a:r>
              <a:rPr lang="en-US" sz="2400" dirty="0">
                <a:latin typeface="Arial "/>
              </a:rPr>
              <a:t>If no additional units are needed but the end date needs to be extended, this would also be an Authorization Revision Request.</a:t>
            </a:r>
          </a:p>
        </p:txBody>
      </p:sp>
      <p:sp>
        <p:nvSpPr>
          <p:cNvPr id="5" name="Text Placeholder 4"/>
          <p:cNvSpPr>
            <a:spLocks noGrp="1"/>
          </p:cNvSpPr>
          <p:nvPr>
            <p:ph type="body" idx="10"/>
          </p:nvPr>
        </p:nvSpPr>
        <p:spPr>
          <a:xfrm>
            <a:off x="5976646" y="1900974"/>
            <a:ext cx="5608896" cy="3916366"/>
          </a:xfrm>
          <a:prstGeom prst="rect">
            <a:avLst/>
          </a:prstGeom>
          <a:solidFill>
            <a:srgbClr val="F2ECE4"/>
          </a:solidFill>
          <a:ln w="57150" cmpd="sng">
            <a:solidFill>
              <a:srgbClr val="2BBC2B"/>
            </a:solidFill>
            <a:prstDash val="solid"/>
          </a:ln>
        </p:spPr>
        <p:txBody>
          <a:bodyPr vert="horz" lIns="0" tIns="59055" rIns="0" bIns="0" anchor="ctr">
            <a:noAutofit/>
          </a:bodyPr>
          <a:lstStyle/>
          <a:p>
            <a:pPr indent="457200" algn="l">
              <a:lnSpc>
                <a:spcPct val="150000"/>
              </a:lnSpc>
              <a:buNone/>
            </a:pPr>
            <a:r>
              <a:rPr lang="en-US" sz="2400" dirty="0">
                <a:latin typeface="Arial "/>
              </a:rPr>
              <a:t>Contact Support Center:</a:t>
            </a:r>
          </a:p>
          <a:p>
            <a:pPr marL="365760" indent="457200" algn="l">
              <a:lnSpc>
                <a:spcPct val="150000"/>
              </a:lnSpc>
              <a:buFont typeface="Arial" panose="020B0604020202020204" pitchFamily="34" charset="0"/>
              <a:buChar char="•"/>
            </a:pPr>
            <a:r>
              <a:rPr lang="en-US" sz="2400" dirty="0">
                <a:latin typeface="Arial "/>
              </a:rPr>
              <a:t>Phone: 866-725-9991</a:t>
            </a:r>
          </a:p>
          <a:p>
            <a:pPr marL="365760" indent="457200" algn="l">
              <a:lnSpc>
                <a:spcPct val="150000"/>
              </a:lnSpc>
              <a:buFont typeface="Arial" panose="020B0604020202020204" pitchFamily="34" charset="0"/>
              <a:buChar char="•"/>
            </a:pPr>
            <a:r>
              <a:rPr lang="en-US" sz="2400" dirty="0">
                <a:latin typeface="Arial "/>
              </a:rPr>
              <a:t>Fax 800-261-2774</a:t>
            </a:r>
          </a:p>
          <a:p>
            <a:pPr marL="365760" indent="457200" algn="l">
              <a:lnSpc>
                <a:spcPct val="150000"/>
              </a:lnSpc>
              <a:buFont typeface="Arial" panose="020B0604020202020204" pitchFamily="34" charset="0"/>
              <a:buChar char="•"/>
            </a:pPr>
            <a:r>
              <a:rPr lang="en-US" sz="2400" dirty="0">
                <a:latin typeface="Arial "/>
              </a:rPr>
              <a:t>Email for questions: INPriorAuthIssues@Acentra.com</a:t>
            </a:r>
          </a:p>
        </p:txBody>
      </p:sp>
      <p:cxnSp>
        <p:nvCxnSpPr>
          <p:cNvPr id="9" name="Straight Connector 8">
            <a:extLst>
              <a:ext uri="{C183D7F6-B498-43B3-948B-1728B52AA6E4}">
                <adec:decorative xmlns:adec="http://schemas.microsoft.com/office/drawing/2017/decorative" val="1"/>
              </a:ext>
            </a:extLst>
          </p:cNvPr>
          <p:cNvCxnSpPr/>
          <p:nvPr/>
        </p:nvCxnSpPr>
        <p:spPr>
          <a:xfrm>
            <a:off x="265430" y="1033145"/>
            <a:ext cx="1344295" cy="0"/>
          </a:xfrm>
          <a:prstGeom prst="line">
            <a:avLst/>
          </a:prstGeom>
          <a:ln w="39370" cmpd="sng">
            <a:solidFill>
              <a:srgbClr val="2BBB2B"/>
            </a:solidFill>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48254-EE30-EE37-5E67-017D89E38BFC}"/>
              </a:ext>
            </a:extLst>
          </p:cNvPr>
          <p:cNvSpPr>
            <a:spLocks noGrp="1"/>
          </p:cNvSpPr>
          <p:nvPr>
            <p:ph type="title" idx="4294967295"/>
          </p:nvPr>
        </p:nvSpPr>
        <p:spPr>
          <a:xfrm>
            <a:off x="266700" y="-520128"/>
            <a:ext cx="11410949" cy="520128"/>
          </a:xfrm>
        </p:spPr>
        <p:txBody>
          <a:bodyPr vert="horz" lIns="0" tIns="0" rIns="0" bIns="0" rtlCol="0" anchor="b">
            <a:normAutofit/>
          </a:bodyPr>
          <a:lstStyle/>
          <a:p>
            <a:r>
              <a:rPr lang="en-US" dirty="0">
                <a:solidFill>
                  <a:schemeClr val="bg1"/>
                </a:solidFill>
              </a:rPr>
              <a:t>End page with Acentra Logo</a:t>
            </a:r>
          </a:p>
        </p:txBody>
      </p:sp>
    </p:spTree>
    <p:extLst>
      <p:ext uri="{BB962C8B-B14F-4D97-AF65-F5344CB8AC3E}">
        <p14:creationId xmlns:p14="http://schemas.microsoft.com/office/powerpoint/2010/main" val="60204617"/>
      </p:ext>
    </p:extLst>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 Health" id="{4AD31868-2B71-45F5-894E-57B9B8DD1D7A}" vid="{55901650-5157-44C7-BDE7-7DE7589BD3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TotalTime>
  <Words>488</Words>
  <Application>Microsoft Office PowerPoint</Application>
  <PresentationFormat>Custom</PresentationFormat>
  <Paragraphs>28</Paragraphs>
  <Slides>8</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vt:i4>
      </vt:variant>
    </vt:vector>
  </HeadingPairs>
  <TitlesOfParts>
    <vt:vector size="22" baseType="lpstr">
      <vt:lpstr>Aptos</vt:lpstr>
      <vt:lpstr>Arial</vt:lpstr>
      <vt:lpstr>Arial </vt:lpstr>
      <vt:lpstr>Avenir Next LT Pro</vt:lpstr>
      <vt:lpstr>Calibri</vt:lpstr>
      <vt:lpstr>Courier New</vt:lpstr>
      <vt:lpstr>Helvetica Neue Medium</vt:lpstr>
      <vt:lpstr>Lato</vt:lpstr>
      <vt:lpstr>Symbol</vt:lpstr>
      <vt:lpstr>System Font Regular</vt:lpstr>
      <vt:lpstr>Wingdings</vt:lpstr>
      <vt:lpstr>Wingdings 3</vt:lpstr>
      <vt:lpstr>default layout</vt:lpstr>
      <vt:lpstr>Acentra Health</vt:lpstr>
      <vt:lpstr>PROCESS FOR ADDITONAL UNIT REQUESTS</vt:lpstr>
      <vt:lpstr>Outline of the new process for requesting additional units. </vt:lpstr>
      <vt:lpstr>Additional Unit Requests Process, continued slide 2</vt:lpstr>
      <vt:lpstr>Additional Unit Requests Process, continued slide 3</vt:lpstr>
      <vt:lpstr>Additional Unit Requests Process, continued slide 4</vt:lpstr>
      <vt:lpstr>Additional Unit Requests Process, continued slide 5</vt:lpstr>
      <vt:lpstr>Additional situations and contact information.</vt:lpstr>
      <vt:lpstr>End page with Acentra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Szabo, Naseem</dc:creator>
  <cp:lastModifiedBy>Wendy M. Sprigler</cp:lastModifiedBy>
  <cp:revision>2</cp:revision>
  <dcterms:created xsi:type="dcterms:W3CDTF">2024-02-15T17:51:46Z</dcterms:created>
  <dcterms:modified xsi:type="dcterms:W3CDTF">2024-02-20T20:51:52Z</dcterms:modified>
</cp:coreProperties>
</file>